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8" r:id="rId2"/>
    <p:sldId id="309" r:id="rId3"/>
    <p:sldId id="307" r:id="rId4"/>
    <p:sldId id="292"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11/20/2016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269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9399" y="1562861"/>
            <a:ext cx="8180499" cy="1325563"/>
          </a:xfrm>
        </p:spPr>
        <p:txBody>
          <a:bodyPr>
            <a:noAutofit/>
          </a:bodyPr>
          <a:lstStyle/>
          <a:p>
            <a:pPr algn="ctr"/>
            <a:r>
              <a:rPr lang="en-US" sz="3600" dirty="0" smtClean="0">
                <a:effectLst>
                  <a:outerShdw blurRad="38100" dist="38100" dir="2700000" algn="tl">
                    <a:srgbClr val="000000">
                      <a:alpha val="43137"/>
                    </a:srgbClr>
                  </a:outerShdw>
                </a:effectLst>
              </a:rPr>
              <a:t>give </a:t>
            </a:r>
            <a:r>
              <a:rPr lang="en-US" sz="3600" dirty="0">
                <a:effectLst>
                  <a:outerShdw blurRad="38100" dist="38100" dir="2700000" algn="tl">
                    <a:srgbClr val="000000">
                      <a:alpha val="43137"/>
                    </a:srgbClr>
                  </a:outerShdw>
                </a:effectLst>
              </a:rPr>
              <a:t>thanks in all circumstances; for this is the will of God in Christ Jesus for you.</a:t>
            </a:r>
            <a:r>
              <a:rPr lang="en-US" sz="3600" i="1" dirty="0" smtClean="0">
                <a:effectLst>
                  <a:outerShdw blurRad="38100" dist="38100" dir="2700000" algn="tl">
                    <a:srgbClr val="000000">
                      <a:alpha val="43137"/>
                    </a:srgbClr>
                  </a:outerShdw>
                </a:effectLst>
              </a:rPr>
              <a:t/>
            </a:r>
            <a:br>
              <a:rPr lang="en-US" sz="3600" i="1" dirty="0" smtClean="0">
                <a:effectLst>
                  <a:outerShdw blurRad="38100" dist="38100" dir="2700000" algn="tl">
                    <a:srgbClr val="000000">
                      <a:alpha val="43137"/>
                    </a:srgbClr>
                  </a:outerShdw>
                </a:effectLst>
              </a:rPr>
            </a:br>
            <a:r>
              <a:rPr lang="en-US" sz="3600" i="1" dirty="0">
                <a:effectLst>
                  <a:outerShdw blurRad="38100" dist="38100" dir="2700000" algn="tl">
                    <a:srgbClr val="000000">
                      <a:alpha val="43137"/>
                    </a:srgbClr>
                  </a:outerShdw>
                </a:effectLst>
              </a:rPr>
              <a:t/>
            </a:r>
            <a:br>
              <a:rPr lang="en-US" sz="3600" i="1" dirty="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1 Thessalonians 5:18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5503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9399" y="1846199"/>
            <a:ext cx="8180499" cy="1325563"/>
          </a:xfrm>
        </p:spPr>
        <p:txBody>
          <a:bodyPr>
            <a:noAutofit/>
          </a:bodyPr>
          <a:lstStyle/>
          <a:p>
            <a:pPr algn="ctr"/>
            <a:r>
              <a:rPr lang="en-US" sz="3600" i="1" dirty="0">
                <a:effectLst>
                  <a:outerShdw blurRad="38100" dist="38100" dir="2700000" algn="tl">
                    <a:srgbClr val="000000">
                      <a:alpha val="43137"/>
                    </a:srgbClr>
                  </a:outerShdw>
                </a:effectLst>
              </a:rPr>
              <a:t>“no one is more influential in your life than you are because no one talks to you more than you do</a:t>
            </a:r>
            <a:r>
              <a:rPr lang="en-US" sz="3600" i="1" dirty="0" smtClean="0">
                <a:effectLst>
                  <a:outerShdw blurRad="38100" dist="38100" dir="2700000" algn="tl">
                    <a:srgbClr val="000000">
                      <a:alpha val="43137"/>
                    </a:srgbClr>
                  </a:outerShdw>
                </a:effectLst>
              </a:rPr>
              <a:t>.”</a:t>
            </a:r>
            <a:br>
              <a:rPr lang="en-US" sz="3600" i="1" dirty="0" smtClean="0">
                <a:effectLst>
                  <a:outerShdw blurRad="38100" dist="38100" dir="2700000" algn="tl">
                    <a:srgbClr val="000000">
                      <a:alpha val="43137"/>
                    </a:srgbClr>
                  </a:outerShdw>
                </a:effectLst>
              </a:rPr>
            </a:br>
            <a:r>
              <a:rPr lang="en-US" sz="3600" i="1" dirty="0">
                <a:effectLst>
                  <a:outerShdw blurRad="38100" dist="38100" dir="2700000" algn="tl">
                    <a:srgbClr val="000000">
                      <a:alpha val="43137"/>
                    </a:srgbClr>
                  </a:outerShdw>
                </a:effectLst>
              </a:rPr>
              <a:t/>
            </a:r>
            <a:br>
              <a:rPr lang="en-US" sz="3600" i="1" dirty="0">
                <a:effectLst>
                  <a:outerShdw blurRad="38100" dist="38100" dir="2700000" algn="tl">
                    <a:srgbClr val="000000">
                      <a:alpha val="43137"/>
                    </a:srgbClr>
                  </a:outerShdw>
                </a:effectLst>
              </a:rPr>
            </a:br>
            <a:r>
              <a:rPr lang="en-US" sz="3600" i="1" dirty="0" smtClean="0">
                <a:effectLst>
                  <a:outerShdw blurRad="38100" dist="38100" dir="2700000" algn="tl">
                    <a:srgbClr val="000000">
                      <a:alpha val="43137"/>
                    </a:srgbClr>
                  </a:outerShdw>
                </a:effectLst>
              </a:rPr>
              <a:t>Paul Tripp</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547" y="2837872"/>
            <a:ext cx="8706119" cy="1325563"/>
          </a:xfrm>
        </p:spPr>
        <p:txBody>
          <a:bodyPr>
            <a:noAutofit/>
          </a:bodyPr>
          <a:lstStyle/>
          <a:p>
            <a:pPr algn="ctr"/>
            <a:r>
              <a:rPr lang="en-US" sz="2000" dirty="0">
                <a:effectLst>
                  <a:outerShdw blurRad="38100" dist="38100" dir="2700000" algn="tl">
                    <a:srgbClr val="000000">
                      <a:alpha val="43137"/>
                    </a:srgbClr>
                  </a:outerShdw>
                </a:effectLst>
              </a:rPr>
              <a:t>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O my soul, and all that is within me, bless his holy name!  </a:t>
            </a:r>
            <a:r>
              <a:rPr lang="en-US" sz="2000" baseline="30000" dirty="0">
                <a:effectLst>
                  <a:outerShdw blurRad="38100" dist="38100" dir="2700000" algn="tl">
                    <a:srgbClr val="000000">
                      <a:alpha val="43137"/>
                    </a:srgbClr>
                  </a:outerShdw>
                </a:effectLst>
              </a:rPr>
              <a:t>2 </a:t>
            </a:r>
            <a:r>
              <a:rPr lang="en-US" sz="2000" dirty="0">
                <a:effectLst>
                  <a:outerShdw blurRad="38100" dist="38100" dir="2700000" algn="tl">
                    <a:srgbClr val="000000">
                      <a:alpha val="43137"/>
                    </a:srgbClr>
                  </a:outerShdw>
                </a:effectLst>
              </a:rPr>
              <a:t>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O my soul, and forget not all his benefits, </a:t>
            </a:r>
            <a:r>
              <a:rPr lang="en-US" sz="2000" baseline="30000" dirty="0">
                <a:effectLst>
                  <a:outerShdw blurRad="38100" dist="38100" dir="2700000" algn="tl">
                    <a:srgbClr val="000000">
                      <a:alpha val="43137"/>
                    </a:srgbClr>
                  </a:outerShdw>
                </a:effectLst>
              </a:rPr>
              <a:t>3 </a:t>
            </a:r>
            <a:r>
              <a:rPr lang="en-US" sz="2000" dirty="0">
                <a:effectLst>
                  <a:outerShdw blurRad="38100" dist="38100" dir="2700000" algn="tl">
                    <a:srgbClr val="000000">
                      <a:alpha val="43137"/>
                    </a:srgbClr>
                  </a:outerShdw>
                </a:effectLst>
              </a:rPr>
              <a:t>who forgives all your iniquity, who heals all your diseases, </a:t>
            </a:r>
            <a:r>
              <a:rPr lang="en-US" sz="2000" baseline="30000" dirty="0">
                <a:effectLst>
                  <a:outerShdw blurRad="38100" dist="38100" dir="2700000" algn="tl">
                    <a:srgbClr val="000000">
                      <a:alpha val="43137"/>
                    </a:srgbClr>
                  </a:outerShdw>
                </a:effectLst>
              </a:rPr>
              <a:t>4 </a:t>
            </a:r>
            <a:r>
              <a:rPr lang="en-US" sz="2000" dirty="0">
                <a:effectLst>
                  <a:outerShdw blurRad="38100" dist="38100" dir="2700000" algn="tl">
                    <a:srgbClr val="000000">
                      <a:alpha val="43137"/>
                    </a:srgbClr>
                  </a:outerShdw>
                </a:effectLst>
              </a:rPr>
              <a:t>who redeems your life from the pit, who crowns you with steadfast love and mercy, </a:t>
            </a:r>
            <a:r>
              <a:rPr lang="en-US" sz="2000" baseline="30000" dirty="0">
                <a:effectLst>
                  <a:outerShdw blurRad="38100" dist="38100" dir="2700000" algn="tl">
                    <a:srgbClr val="000000">
                      <a:alpha val="43137"/>
                    </a:srgbClr>
                  </a:outerShdw>
                </a:effectLst>
              </a:rPr>
              <a:t>5 </a:t>
            </a:r>
            <a:r>
              <a:rPr lang="en-US" sz="2000" dirty="0">
                <a:effectLst>
                  <a:outerShdw blurRad="38100" dist="38100" dir="2700000" algn="tl">
                    <a:srgbClr val="000000">
                      <a:alpha val="43137"/>
                    </a:srgbClr>
                  </a:outerShdw>
                </a:effectLst>
              </a:rPr>
              <a:t>who satisfies you with good so that your youth is renewed like the eagle's.  </a:t>
            </a:r>
            <a:r>
              <a:rPr lang="en-US" sz="2000" baseline="30000" dirty="0">
                <a:effectLst>
                  <a:outerShdw blurRad="38100" dist="38100" dir="2700000" algn="tl">
                    <a:srgbClr val="000000">
                      <a:alpha val="43137"/>
                    </a:srgbClr>
                  </a:outerShdw>
                </a:effectLst>
              </a:rPr>
              <a:t>6 </a:t>
            </a:r>
            <a:r>
              <a:rPr lang="en-US" sz="2000" dirty="0">
                <a:effectLst>
                  <a:outerShdw blurRad="38100" dist="38100" dir="2700000" algn="tl">
                    <a:srgbClr val="000000">
                      <a:alpha val="43137"/>
                    </a:srgbClr>
                  </a:outerShdw>
                </a:effectLst>
              </a:rPr>
              <a:t>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works righteousness and justice for all who are oppressed.  </a:t>
            </a:r>
            <a:r>
              <a:rPr lang="en-US" sz="2000" baseline="30000" dirty="0">
                <a:effectLst>
                  <a:outerShdw blurRad="38100" dist="38100" dir="2700000" algn="tl">
                    <a:srgbClr val="000000">
                      <a:alpha val="43137"/>
                    </a:srgbClr>
                  </a:outerShdw>
                </a:effectLst>
              </a:rPr>
              <a:t>7 </a:t>
            </a:r>
            <a:r>
              <a:rPr lang="en-US" sz="2000" dirty="0">
                <a:effectLst>
                  <a:outerShdw blurRad="38100" dist="38100" dir="2700000" algn="tl">
                    <a:srgbClr val="000000">
                      <a:alpha val="43137"/>
                    </a:srgbClr>
                  </a:outerShdw>
                </a:effectLst>
              </a:rPr>
              <a:t>He made known his ways to Moses, his acts to the people of Israel.  </a:t>
            </a:r>
            <a:r>
              <a:rPr lang="en-US" sz="2000" baseline="30000" dirty="0">
                <a:effectLst>
                  <a:outerShdw blurRad="38100" dist="38100" dir="2700000" algn="tl">
                    <a:srgbClr val="000000">
                      <a:alpha val="43137"/>
                    </a:srgbClr>
                  </a:outerShdw>
                </a:effectLst>
              </a:rPr>
              <a:t>8 </a:t>
            </a:r>
            <a:r>
              <a:rPr lang="en-US" sz="2000" dirty="0">
                <a:effectLst>
                  <a:outerShdw blurRad="38100" dist="38100" dir="2700000" algn="tl">
                    <a:srgbClr val="000000">
                      <a:alpha val="43137"/>
                    </a:srgbClr>
                  </a:outerShdw>
                </a:effectLst>
              </a:rPr>
              <a:t>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is merciful and gracious, slow to anger and abounding in steadfast love.  </a:t>
            </a:r>
            <a:r>
              <a:rPr lang="en-US" sz="2000" baseline="30000" dirty="0">
                <a:effectLst>
                  <a:outerShdw blurRad="38100" dist="38100" dir="2700000" algn="tl">
                    <a:srgbClr val="000000">
                      <a:alpha val="43137"/>
                    </a:srgbClr>
                  </a:outerShdw>
                </a:effectLst>
              </a:rPr>
              <a:t>9 </a:t>
            </a:r>
            <a:r>
              <a:rPr lang="en-US" sz="2000" dirty="0">
                <a:effectLst>
                  <a:outerShdw blurRad="38100" dist="38100" dir="2700000" algn="tl">
                    <a:srgbClr val="000000">
                      <a:alpha val="43137"/>
                    </a:srgbClr>
                  </a:outerShdw>
                </a:effectLst>
              </a:rPr>
              <a:t>He will not always chide, nor will he keep his anger forever.  </a:t>
            </a:r>
            <a:r>
              <a:rPr lang="en-US" sz="2000" baseline="30000" dirty="0">
                <a:effectLst>
                  <a:outerShdw blurRad="38100" dist="38100" dir="2700000" algn="tl">
                    <a:srgbClr val="000000">
                      <a:alpha val="43137"/>
                    </a:srgbClr>
                  </a:outerShdw>
                </a:effectLst>
              </a:rPr>
              <a:t>10 </a:t>
            </a:r>
            <a:r>
              <a:rPr lang="en-US" sz="2000" dirty="0">
                <a:effectLst>
                  <a:outerShdw blurRad="38100" dist="38100" dir="2700000" algn="tl">
                    <a:srgbClr val="000000">
                      <a:alpha val="43137"/>
                    </a:srgbClr>
                  </a:outerShdw>
                </a:effectLst>
              </a:rPr>
              <a:t>He does not deal with us according to our sins, nor repay us according to our iniquities.  </a:t>
            </a:r>
            <a:r>
              <a:rPr lang="en-US" sz="2000" baseline="30000" dirty="0">
                <a:effectLst>
                  <a:outerShdw blurRad="38100" dist="38100" dir="2700000" algn="tl">
                    <a:srgbClr val="000000">
                      <a:alpha val="43137"/>
                    </a:srgbClr>
                  </a:outerShdw>
                </a:effectLst>
              </a:rPr>
              <a:t>11 </a:t>
            </a:r>
            <a:r>
              <a:rPr lang="en-US" sz="2000" dirty="0">
                <a:effectLst>
                  <a:outerShdw blurRad="38100" dist="38100" dir="2700000" algn="tl">
                    <a:srgbClr val="000000">
                      <a:alpha val="43137"/>
                    </a:srgbClr>
                  </a:outerShdw>
                </a:effectLst>
              </a:rPr>
              <a:t>For as high as the heavens are above the earth, so great is his steadfast love toward those who fear him; </a:t>
            </a:r>
            <a:r>
              <a:rPr lang="en-US" sz="2000" baseline="30000" dirty="0">
                <a:effectLst>
                  <a:outerShdw blurRad="38100" dist="38100" dir="2700000" algn="tl">
                    <a:srgbClr val="000000">
                      <a:alpha val="43137"/>
                    </a:srgbClr>
                  </a:outerShdw>
                </a:effectLst>
              </a:rPr>
              <a:t>12 </a:t>
            </a:r>
            <a:r>
              <a:rPr lang="en-US" sz="2000" dirty="0">
                <a:effectLst>
                  <a:outerShdw blurRad="38100" dist="38100" dir="2700000" algn="tl">
                    <a:srgbClr val="000000">
                      <a:alpha val="43137"/>
                    </a:srgbClr>
                  </a:outerShdw>
                </a:effectLst>
              </a:rPr>
              <a:t>as far as the east is from the west, so far does he remove our transgressions from us.  </a:t>
            </a:r>
            <a:r>
              <a:rPr lang="en-US" sz="2000" baseline="30000" dirty="0">
                <a:effectLst>
                  <a:outerShdw blurRad="38100" dist="38100" dir="2700000" algn="tl">
                    <a:srgbClr val="000000">
                      <a:alpha val="43137"/>
                    </a:srgbClr>
                  </a:outerShdw>
                </a:effectLst>
              </a:rPr>
              <a:t>13 </a:t>
            </a:r>
            <a:r>
              <a:rPr lang="en-US" sz="2000" dirty="0">
                <a:effectLst>
                  <a:outerShdw blurRad="38100" dist="38100" dir="2700000" algn="tl">
                    <a:srgbClr val="000000">
                      <a:alpha val="43137"/>
                    </a:srgbClr>
                  </a:outerShdw>
                </a:effectLst>
              </a:rPr>
              <a:t>As a father shows compassion to his children, so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shows compassion to those who fear him.  </a:t>
            </a:r>
            <a:r>
              <a:rPr lang="en-US" sz="2000" baseline="30000" dirty="0">
                <a:effectLst>
                  <a:outerShdw blurRad="38100" dist="38100" dir="2700000" algn="tl">
                    <a:srgbClr val="000000">
                      <a:alpha val="43137"/>
                    </a:srgbClr>
                  </a:outerShdw>
                </a:effectLst>
              </a:rPr>
              <a:t>14 </a:t>
            </a:r>
            <a:r>
              <a:rPr lang="en-US" sz="2000" dirty="0">
                <a:effectLst>
                  <a:outerShdw blurRad="38100" dist="38100" dir="2700000" algn="tl">
                    <a:srgbClr val="000000">
                      <a:alpha val="43137"/>
                    </a:srgbClr>
                  </a:outerShdw>
                </a:effectLst>
              </a:rPr>
              <a:t>For he knows our frame; he remembers that we are dust.  </a:t>
            </a:r>
            <a:r>
              <a:rPr lang="en-US" sz="2000" baseline="30000" dirty="0">
                <a:effectLst>
                  <a:outerShdw blurRad="38100" dist="38100" dir="2700000" algn="tl">
                    <a:srgbClr val="000000">
                      <a:alpha val="43137"/>
                    </a:srgbClr>
                  </a:outerShdw>
                </a:effectLst>
              </a:rPr>
              <a:t>15 </a:t>
            </a:r>
            <a:r>
              <a:rPr lang="en-US" sz="2000" dirty="0">
                <a:effectLst>
                  <a:outerShdw blurRad="38100" dist="38100" dir="2700000" algn="tl">
                    <a:srgbClr val="000000">
                      <a:alpha val="43137"/>
                    </a:srgbClr>
                  </a:outerShdw>
                </a:effectLst>
              </a:rPr>
              <a:t>As for man, his days are like grass; he flourishes like a flower of the field; </a:t>
            </a:r>
            <a:r>
              <a:rPr lang="en-US" sz="2000" baseline="30000" dirty="0">
                <a:effectLst>
                  <a:outerShdw blurRad="38100" dist="38100" dir="2700000" algn="tl">
                    <a:srgbClr val="000000">
                      <a:alpha val="43137"/>
                    </a:srgbClr>
                  </a:outerShdw>
                </a:effectLst>
              </a:rPr>
              <a:t>16 </a:t>
            </a:r>
            <a:r>
              <a:rPr lang="en-US" sz="2000" dirty="0">
                <a:effectLst>
                  <a:outerShdw blurRad="38100" dist="38100" dir="2700000" algn="tl">
                    <a:srgbClr val="000000">
                      <a:alpha val="43137"/>
                    </a:srgbClr>
                  </a:outerShdw>
                </a:effectLst>
              </a:rPr>
              <a:t>for the wind passes over it, and it is gone, and its place knows it no more. </a:t>
            </a:r>
            <a:r>
              <a:rPr lang="en-US" sz="2000" baseline="30000" dirty="0">
                <a:effectLst>
                  <a:outerShdw blurRad="38100" dist="38100" dir="2700000" algn="tl">
                    <a:srgbClr val="000000">
                      <a:alpha val="43137"/>
                    </a:srgbClr>
                  </a:outerShdw>
                </a:effectLst>
              </a:rPr>
              <a:t>17 </a:t>
            </a:r>
            <a:r>
              <a:rPr lang="en-US" sz="2000" dirty="0">
                <a:effectLst>
                  <a:outerShdw blurRad="38100" dist="38100" dir="2700000" algn="tl">
                    <a:srgbClr val="000000">
                      <a:alpha val="43137"/>
                    </a:srgbClr>
                  </a:outerShdw>
                </a:effectLst>
              </a:rPr>
              <a:t>But the steadfast love of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is from everlasting to everlasting on those who fear him, and his righteousness to children's children, </a:t>
            </a:r>
            <a:r>
              <a:rPr lang="en-US" sz="2000" baseline="30000" dirty="0">
                <a:effectLst>
                  <a:outerShdw blurRad="38100" dist="38100" dir="2700000" algn="tl">
                    <a:srgbClr val="000000">
                      <a:alpha val="43137"/>
                    </a:srgbClr>
                  </a:outerShdw>
                </a:effectLst>
              </a:rPr>
              <a:t>18 </a:t>
            </a:r>
            <a:r>
              <a:rPr lang="en-US" sz="2000" dirty="0">
                <a:effectLst>
                  <a:outerShdw blurRad="38100" dist="38100" dir="2700000" algn="tl">
                    <a:srgbClr val="000000">
                      <a:alpha val="43137"/>
                    </a:srgbClr>
                  </a:outerShdw>
                </a:effectLst>
              </a:rPr>
              <a:t>to those who keep his covenant and remember to do his commandments.  </a:t>
            </a:r>
            <a:r>
              <a:rPr lang="en-US" sz="2000" baseline="30000" dirty="0">
                <a:effectLst>
                  <a:outerShdw blurRad="38100" dist="38100" dir="2700000" algn="tl">
                    <a:srgbClr val="000000">
                      <a:alpha val="43137"/>
                    </a:srgbClr>
                  </a:outerShdw>
                </a:effectLst>
              </a:rPr>
              <a:t>19 </a:t>
            </a:r>
            <a:r>
              <a:rPr lang="en-US" sz="2000" dirty="0">
                <a:effectLst>
                  <a:outerShdw blurRad="38100" dist="38100" dir="2700000" algn="tl">
                    <a:srgbClr val="000000">
                      <a:alpha val="43137"/>
                    </a:srgbClr>
                  </a:outerShdw>
                </a:effectLst>
              </a:rPr>
              <a:t>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has established his throne in the heavens, and his kingdom rules over all.  </a:t>
            </a:r>
            <a:r>
              <a:rPr lang="en-US" sz="2000" baseline="30000" dirty="0">
                <a:effectLst>
                  <a:outerShdw blurRad="38100" dist="38100" dir="2700000" algn="tl">
                    <a:srgbClr val="000000">
                      <a:alpha val="43137"/>
                    </a:srgbClr>
                  </a:outerShdw>
                </a:effectLst>
              </a:rPr>
              <a:t>20 </a:t>
            </a:r>
            <a:r>
              <a:rPr lang="en-US" sz="2000" dirty="0">
                <a:effectLst>
                  <a:outerShdw blurRad="38100" dist="38100" dir="2700000" algn="tl">
                    <a:srgbClr val="000000">
                      <a:alpha val="43137"/>
                    </a:srgbClr>
                  </a:outerShdw>
                </a:effectLst>
              </a:rPr>
              <a:t>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O you his angels, you mighty ones who do his word, obeying the voice of his word!  </a:t>
            </a:r>
            <a:r>
              <a:rPr lang="en-US" sz="2000" baseline="30000" dirty="0">
                <a:effectLst>
                  <a:outerShdw blurRad="38100" dist="38100" dir="2700000" algn="tl">
                    <a:srgbClr val="000000">
                      <a:alpha val="43137"/>
                    </a:srgbClr>
                  </a:outerShdw>
                </a:effectLst>
              </a:rPr>
              <a:t>21 </a:t>
            </a:r>
            <a:r>
              <a:rPr lang="en-US" sz="2000" dirty="0">
                <a:effectLst>
                  <a:outerShdw blurRad="38100" dist="38100" dir="2700000" algn="tl">
                    <a:srgbClr val="000000">
                      <a:alpha val="43137"/>
                    </a:srgbClr>
                  </a:outerShdw>
                </a:effectLst>
              </a:rPr>
              <a:t>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all his hosts, his ministers, who do his will!  </a:t>
            </a:r>
            <a:r>
              <a:rPr lang="en-US" sz="2000" baseline="30000" dirty="0">
                <a:effectLst>
                  <a:outerShdw blurRad="38100" dist="38100" dir="2700000" algn="tl">
                    <a:srgbClr val="000000">
                      <a:alpha val="43137"/>
                    </a:srgbClr>
                  </a:outerShdw>
                </a:effectLst>
              </a:rPr>
              <a:t>22 </a:t>
            </a:r>
            <a:r>
              <a:rPr lang="en-US" sz="2000" dirty="0">
                <a:effectLst>
                  <a:outerShdw blurRad="38100" dist="38100" dir="2700000" algn="tl">
                    <a:srgbClr val="000000">
                      <a:alpha val="43137"/>
                    </a:srgbClr>
                  </a:outerShdw>
                </a:effectLst>
              </a:rPr>
              <a:t>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all his works, in all places of his dominion.  Bless the </a:t>
            </a:r>
            <a:r>
              <a:rPr lang="en-US" sz="2000" cap="small" dirty="0">
                <a:effectLst>
                  <a:outerShdw blurRad="38100" dist="38100" dir="2700000" algn="tl">
                    <a:srgbClr val="000000">
                      <a:alpha val="43137"/>
                    </a:srgbClr>
                  </a:outerShdw>
                </a:effectLst>
              </a:rPr>
              <a:t>Lord</a:t>
            </a:r>
            <a:r>
              <a:rPr lang="en-US" sz="2000" dirty="0">
                <a:effectLst>
                  <a:outerShdw blurRad="38100" dist="38100" dir="2700000" algn="tl">
                    <a:srgbClr val="000000">
                      <a:alpha val="43137"/>
                    </a:srgbClr>
                  </a:outerShdw>
                </a:effectLst>
              </a:rPr>
              <a:t>, O my soul</a:t>
            </a:r>
            <a:r>
              <a:rPr lang="en-US" sz="2000" dirty="0" smtClean="0">
                <a:effectLst>
                  <a:outerShdw blurRad="38100" dist="38100" dir="2700000" algn="tl">
                    <a:srgbClr val="000000">
                      <a:alpha val="43137"/>
                    </a:srgbClr>
                  </a:outerShdw>
                </a:effectLst>
              </a:rPr>
              <a:t>! </a:t>
            </a:r>
            <a:endParaRPr lang="en-US" sz="1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TotalTime>
  <Words>44</Words>
  <Application>Microsoft Office PowerPoint</Application>
  <PresentationFormat>On-screen Show (4:3)</PresentationFormat>
  <Paragraphs>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give thanks in all circumstances; for this is the will of God in Christ Jesus for you.  1 Thessalonians 5:18 ESV</vt:lpstr>
      <vt:lpstr>“no one is more influential in your life than you are because no one talks to you more than you do.”  Paul Tripp </vt:lpstr>
      <vt:lpstr>Bless the Lord, O my soul, and all that is within me, bless his holy name!  2 Bless the Lord, O my soul, and forget not all his benefits, 3 who forgives all your iniquity, who heals all your diseases, 4 who redeems your life from the pit, who crowns you with steadfast love and mercy, 5 who satisfies you with good so that your youth is renewed like the eagle's.  6 The Lord works righteousness and justice for all who are oppressed.  7 He made known his ways to Moses, his acts to the people of Israel.  8 The Lord is merciful and gracious, slow to anger and abounding in steadfast love.  9 He will not always chide, nor will he keep his anger forever.  10 He does not deal with us according to our sins, nor repay us according to our iniquities.  11 For as high as the heavens are above the earth, so great is his steadfast love toward those who fear him; 12 as far as the east is from the west, so far does he remove our transgressions from us.  13 As a father shows compassion to his children, so the Lord shows compassion to those who fear him.  14 For he knows our frame; he remembers that we are dust.  15 As for man, his days are like grass; he flourishes like a flower of the field; 16 for the wind passes over it, and it is gone, and its place knows it no more. 17 But the steadfast love of the Lord is from everlasting to everlasting on those who fear him, and his righteousness to children's children, 18 to those who keep his covenant and remember to do his commandments.  19 The Lord has established his throne in the heavens, and his kingdom rules over all.  20 Bless the Lord, O you his angels, you mighty ones who do his word, obeying the voice of his word!  21 Bless the Lord, all his hosts, his ministers, who do his will!  22 Bless the Lord, all his works, in all places of his dominion.  Bless the Lord, O my soul!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45</cp:revision>
  <dcterms:created xsi:type="dcterms:W3CDTF">2016-05-15T10:01:02Z</dcterms:created>
  <dcterms:modified xsi:type="dcterms:W3CDTF">2016-11-20T11:08:21Z</dcterms:modified>
</cp:coreProperties>
</file>