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A2A63"/>
    <a:srgbClr val="D12F2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027" autoAdjust="0"/>
    <p:restoredTop sz="94660"/>
  </p:normalViewPr>
  <p:slideViewPr>
    <p:cSldViewPr snapToGrid="0">
      <p:cViewPr varScale="1">
        <p:scale>
          <a:sx n="64" d="100"/>
          <a:sy n="64" d="100"/>
        </p:scale>
        <p:origin x="-108" y="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AA6EA3-C733-491E-8BC5-3886FBE44C7A}" type="datetimeFigureOut">
              <a:rPr lang="en-US" smtClean="0"/>
              <a:t>12/23/2017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FF1375-5F94-4FEA-A2C1-7ADAFF594D0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79945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AA6EA3-C733-491E-8BC5-3886FBE44C7A}" type="datetimeFigureOut">
              <a:rPr lang="en-US" smtClean="0"/>
              <a:t>12/23/2017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FF1375-5F94-4FEA-A2C1-7ADAFF594D0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437126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AA6EA3-C733-491E-8BC5-3886FBE44C7A}" type="datetimeFigureOut">
              <a:rPr lang="en-US" smtClean="0"/>
              <a:t>12/23/2017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FF1375-5F94-4FEA-A2C1-7ADAFF594D0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99020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AA6EA3-C733-491E-8BC5-3886FBE44C7A}" type="datetimeFigureOut">
              <a:rPr lang="en-US" smtClean="0"/>
              <a:t>12/23/2017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FF1375-5F94-4FEA-A2C1-7ADAFF594D0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183971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AA6EA3-C733-491E-8BC5-3886FBE44C7A}" type="datetimeFigureOut">
              <a:rPr lang="en-US" smtClean="0"/>
              <a:t>12/23/2017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FF1375-5F94-4FEA-A2C1-7ADAFF594D0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021304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AA6EA3-C733-491E-8BC5-3886FBE44C7A}" type="datetimeFigureOut">
              <a:rPr lang="en-US" smtClean="0"/>
              <a:t>12/23/2017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FF1375-5F94-4FEA-A2C1-7ADAFF594D0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228004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AA6EA3-C733-491E-8BC5-3886FBE44C7A}" type="datetimeFigureOut">
              <a:rPr lang="en-US" smtClean="0"/>
              <a:t>12/23/2017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FF1375-5F94-4FEA-A2C1-7ADAFF594D0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381403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AA6EA3-C733-491E-8BC5-3886FBE44C7A}" type="datetimeFigureOut">
              <a:rPr lang="en-US" smtClean="0"/>
              <a:t>12/23/2017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FF1375-5F94-4FEA-A2C1-7ADAFF594D0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747321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AA6EA3-C733-491E-8BC5-3886FBE44C7A}" type="datetimeFigureOut">
              <a:rPr lang="en-US" smtClean="0"/>
              <a:t>12/23/2017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FF1375-5F94-4FEA-A2C1-7ADAFF594D0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06886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AA6EA3-C733-491E-8BC5-3886FBE44C7A}" type="datetimeFigureOut">
              <a:rPr lang="en-US" smtClean="0"/>
              <a:t>12/23/2017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FF1375-5F94-4FEA-A2C1-7ADAFF594D0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654067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AA6EA3-C733-491E-8BC5-3886FBE44C7A}" type="datetimeFigureOut">
              <a:rPr lang="en-US" smtClean="0"/>
              <a:t>12/23/2017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FF1375-5F94-4FEA-A2C1-7ADAFF594D0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36127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9AA6EA3-C733-491E-8BC5-3886FBE44C7A}" type="datetimeFigureOut">
              <a:rPr lang="en-US" smtClean="0"/>
              <a:t>12/23/2017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DFF1375-5F94-4FEA-A2C1-7ADAFF594D0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11484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7968568" y="-244795"/>
            <a:ext cx="3623108" cy="14465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800" dirty="0" smtClean="0">
                <a:solidFill>
                  <a:schemeClr val="bg1">
                    <a:alpha val="11000"/>
                  </a:schemeClr>
                </a:solidFill>
                <a:latin typeface="AR DECODE" panose="02000000000000000000" pitchFamily="2" charset="0"/>
              </a:rPr>
              <a:t>Immanuel</a:t>
            </a:r>
            <a:endParaRPr lang="en-US" sz="8800" dirty="0">
              <a:solidFill>
                <a:schemeClr val="bg1">
                  <a:alpha val="11000"/>
                </a:schemeClr>
              </a:solidFill>
              <a:latin typeface="AR DECODE" panose="02000000000000000000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424307" y="3578785"/>
            <a:ext cx="4966424" cy="14465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800" dirty="0" smtClean="0">
                <a:solidFill>
                  <a:schemeClr val="bg1">
                    <a:alpha val="11000"/>
                  </a:schemeClr>
                </a:solidFill>
                <a:latin typeface="AR DECODE" panose="02000000000000000000" pitchFamily="2" charset="0"/>
              </a:rPr>
              <a:t>Mighty God</a:t>
            </a:r>
            <a:endParaRPr lang="en-US" sz="8800" dirty="0">
              <a:solidFill>
                <a:schemeClr val="bg1">
                  <a:alpha val="11000"/>
                </a:schemeClr>
              </a:solidFill>
              <a:latin typeface="AR DECODE" panose="02000000000000000000" pitchFamily="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934358" y="2466778"/>
            <a:ext cx="5657318" cy="14465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800" dirty="0" smtClean="0">
                <a:solidFill>
                  <a:schemeClr val="bg1">
                    <a:alpha val="11000"/>
                  </a:schemeClr>
                </a:solidFill>
                <a:latin typeface="AR DECODE" panose="02000000000000000000" pitchFamily="2" charset="0"/>
              </a:rPr>
              <a:t>Prince of Peace</a:t>
            </a:r>
            <a:endParaRPr lang="en-US" sz="8800" dirty="0">
              <a:solidFill>
                <a:schemeClr val="bg1">
                  <a:alpha val="11000"/>
                </a:schemeClr>
              </a:solidFill>
              <a:latin typeface="AR DECODE" panose="02000000000000000000" pitchFamily="2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0" y="1286381"/>
            <a:ext cx="6646371" cy="14465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800" dirty="0" smtClean="0">
                <a:solidFill>
                  <a:schemeClr val="bg1">
                    <a:alpha val="11000"/>
                  </a:schemeClr>
                </a:solidFill>
                <a:latin typeface="AR DECODE" panose="02000000000000000000" pitchFamily="2" charset="0"/>
              </a:rPr>
              <a:t>Everlasting Father</a:t>
            </a:r>
            <a:endParaRPr lang="en-US" sz="8800" dirty="0">
              <a:solidFill>
                <a:schemeClr val="bg1">
                  <a:alpha val="11000"/>
                </a:schemeClr>
              </a:solidFill>
              <a:latin typeface="AR DECODE" panose="02000000000000000000" pitchFamily="2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909237" y="5505305"/>
            <a:ext cx="7282763" cy="14465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800" dirty="0" smtClean="0">
                <a:solidFill>
                  <a:schemeClr val="bg1">
                    <a:alpha val="11000"/>
                  </a:schemeClr>
                </a:solidFill>
                <a:latin typeface="AR DECODE" panose="02000000000000000000" pitchFamily="2" charset="0"/>
              </a:rPr>
              <a:t>Wonderful Counselor</a:t>
            </a:r>
            <a:endParaRPr lang="en-US" sz="8800" dirty="0">
              <a:solidFill>
                <a:schemeClr val="bg1">
                  <a:alpha val="11000"/>
                </a:schemeClr>
              </a:solidFill>
              <a:latin typeface="AR DECODE" panose="02000000000000000000" pitchFamily="2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275082" y="0"/>
            <a:ext cx="7641836" cy="2215991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>
            <a:bevelT w="101600" prst="riblet"/>
          </a:sp3d>
        </p:spPr>
        <p:txBody>
          <a:bodyPr wrap="none" rtlCol="0">
            <a:spAutoFit/>
            <a:sp3d extrusionH="57150">
              <a:bevelT w="38100" h="38100"/>
            </a:sp3d>
          </a:bodyPr>
          <a:lstStyle/>
          <a:p>
            <a:r>
              <a:rPr lang="en-US" sz="13800" dirty="0" smtClean="0">
                <a:solidFill>
                  <a:schemeClr val="bg1">
                    <a:alpha val="84000"/>
                  </a:schemeClr>
                </a:solidFill>
                <a:effectLst>
                  <a:glow rad="139700">
                    <a:schemeClr val="accent1">
                      <a:alpha val="16000"/>
                    </a:schemeClr>
                  </a:glow>
                </a:effectLst>
                <a:latin typeface="Niagara Solid" panose="04020502070702020202" pitchFamily="82" charset="0"/>
              </a:rPr>
              <a:t>What’s in a Name?</a:t>
            </a:r>
            <a:endParaRPr lang="en-US" sz="13800" dirty="0">
              <a:solidFill>
                <a:schemeClr val="bg1">
                  <a:alpha val="84000"/>
                </a:schemeClr>
              </a:solidFill>
              <a:effectLst>
                <a:glow rad="139700">
                  <a:schemeClr val="accent1">
                    <a:alpha val="16000"/>
                  </a:schemeClr>
                </a:glow>
              </a:effectLst>
              <a:latin typeface="Niagara Solid" panose="04020502070702020202" pitchFamily="82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7189342" y="4462703"/>
            <a:ext cx="4823756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dirty="0" smtClean="0">
                <a:solidFill>
                  <a:schemeClr val="bg1">
                    <a:alpha val="11000"/>
                  </a:schemeClr>
                </a:solidFill>
                <a:latin typeface="AR DECODE" panose="02000000000000000000" pitchFamily="2" charset="0"/>
              </a:rPr>
              <a:t>Bright and Morning Star</a:t>
            </a:r>
            <a:endParaRPr lang="en-US" sz="4400" dirty="0">
              <a:solidFill>
                <a:schemeClr val="bg1">
                  <a:alpha val="11000"/>
                </a:schemeClr>
              </a:solidFill>
              <a:latin typeface="AR DECODE" panose="02000000000000000000" pitchFamily="2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33885" y="5150694"/>
            <a:ext cx="4636206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5400" dirty="0" smtClean="0">
                <a:solidFill>
                  <a:schemeClr val="bg1">
                    <a:alpha val="11000"/>
                  </a:schemeClr>
                </a:solidFill>
                <a:latin typeface="AR DECODE" panose="02000000000000000000" pitchFamily="2" charset="0"/>
              </a:rPr>
              <a:t>Sun of Righteousness</a:t>
            </a:r>
            <a:endParaRPr lang="en-US" sz="5400" dirty="0">
              <a:solidFill>
                <a:schemeClr val="bg1">
                  <a:alpha val="11000"/>
                </a:schemeClr>
              </a:solidFill>
              <a:latin typeface="AR DECODE" panose="02000000000000000000" pitchFamily="2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8596945" y="1793197"/>
            <a:ext cx="299473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 smtClean="0">
                <a:solidFill>
                  <a:schemeClr val="bg1">
                    <a:alpha val="11000"/>
                  </a:schemeClr>
                </a:solidFill>
                <a:latin typeface="AR DECODE" panose="02000000000000000000" pitchFamily="2" charset="0"/>
              </a:rPr>
              <a:t>Word Made Flesh</a:t>
            </a:r>
            <a:endParaRPr lang="en-US" sz="3600" dirty="0">
              <a:solidFill>
                <a:schemeClr val="bg1">
                  <a:alpha val="11000"/>
                </a:schemeClr>
              </a:solidFill>
              <a:latin typeface="AR DECODE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990778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158</TotalTime>
  <Words>25</Words>
  <Application>Microsoft Office PowerPoint</Application>
  <PresentationFormat>Widescreen</PresentationFormat>
  <Paragraphs>9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7" baseType="lpstr">
      <vt:lpstr>AR DECODE</vt:lpstr>
      <vt:lpstr>Arial</vt:lpstr>
      <vt:lpstr>Calibri</vt:lpstr>
      <vt:lpstr>Calibri Light</vt:lpstr>
      <vt:lpstr>Niagara Solid</vt:lpstr>
      <vt:lpstr>Office Theme</vt:lpstr>
      <vt:lpstr>PowerPoint Presentation</vt:lpstr>
    </vt:vector>
  </TitlesOfParts>
  <Company>Maryland Department of Natural Resources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Dad</dc:creator>
  <cp:lastModifiedBy>Dad</cp:lastModifiedBy>
  <cp:revision>3</cp:revision>
  <dcterms:created xsi:type="dcterms:W3CDTF">2017-12-23T21:49:54Z</dcterms:created>
  <dcterms:modified xsi:type="dcterms:W3CDTF">2017-12-24T00:35:59Z</dcterms:modified>
</cp:coreProperties>
</file>