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1" r:id="rId13"/>
    <p:sldId id="266" r:id="rId14"/>
    <p:sldId id="267" r:id="rId15"/>
    <p:sldId id="268" r:id="rId16"/>
    <p:sldId id="270" r:id="rId17"/>
    <p:sldId id="273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4660"/>
  </p:normalViewPr>
  <p:slideViewPr>
    <p:cSldViewPr snapToGrid="0">
      <p:cViewPr varScale="1">
        <p:scale>
          <a:sx n="43" d="100"/>
          <a:sy n="43" d="100"/>
        </p:scale>
        <p:origin x="81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92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21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537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32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652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70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84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12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423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49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2115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11ECA-75CD-4A31-809B-9A9F52D2CAA6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70FDD-EA36-4E25-B00A-416262618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234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12" Type="http://schemas.openxmlformats.org/officeDocument/2006/relationships/image" Target="../media/image46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11" Type="http://schemas.openxmlformats.org/officeDocument/2006/relationships/image" Target="../media/image45.jpg"/><Relationship Id="rId5" Type="http://schemas.openxmlformats.org/officeDocument/2006/relationships/image" Target="../media/image39.jpg"/><Relationship Id="rId10" Type="http://schemas.openxmlformats.org/officeDocument/2006/relationships/image" Target="../media/image44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6880" y="210115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Thank you Lord, for giving us</a:t>
            </a:r>
            <a:br>
              <a:rPr lang="en-US" dirty="0" smtClean="0">
                <a:latin typeface="Baskerville Old Face" panose="02020602080505020303" pitchFamily="18" charset="0"/>
              </a:rPr>
            </a:br>
            <a:r>
              <a:rPr lang="en-US" dirty="0" smtClean="0">
                <a:latin typeface="Baskerville Old Face" panose="02020602080505020303" pitchFamily="18" charset="0"/>
              </a:rPr>
              <a:t>Mr. Larry and Mrs. Debbie!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7523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drap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Kids Church Scripture Memory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428" y="2408347"/>
            <a:ext cx="3102098" cy="4153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566" y="2369711"/>
            <a:ext cx="3159812" cy="423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67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Kids Church Scripture Memory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63" y="2340049"/>
            <a:ext cx="3102098" cy="41361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028" y="2340049"/>
            <a:ext cx="3159812" cy="42130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748" y="2268723"/>
            <a:ext cx="3155592" cy="420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92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Kids Church Scripture Memory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015" y="2137894"/>
            <a:ext cx="6077969" cy="453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290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826" y="504177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Talent Shows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62" y="1725770"/>
            <a:ext cx="3597470" cy="3597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" t="5136" r="9817" b="10509"/>
          <a:stretch/>
        </p:blipFill>
        <p:spPr>
          <a:xfrm>
            <a:off x="5267459" y="1725770"/>
            <a:ext cx="3623493" cy="37338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411" y="3524505"/>
            <a:ext cx="3201472" cy="32014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6" t="15513" r="15751"/>
          <a:stretch/>
        </p:blipFill>
        <p:spPr>
          <a:xfrm>
            <a:off x="8577329" y="2916687"/>
            <a:ext cx="3361385" cy="380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164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4687" y="412126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Talent Shows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7" t="13217"/>
          <a:stretch/>
        </p:blipFill>
        <p:spPr>
          <a:xfrm>
            <a:off x="1064868" y="3503052"/>
            <a:ext cx="4434861" cy="31220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45"/>
          <a:stretch/>
        </p:blipFill>
        <p:spPr>
          <a:xfrm>
            <a:off x="369409" y="647639"/>
            <a:ext cx="2677518" cy="261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7" t="11133" b="14779"/>
          <a:stretch/>
        </p:blipFill>
        <p:spPr>
          <a:xfrm>
            <a:off x="9187821" y="647639"/>
            <a:ext cx="2656144" cy="32325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27" y="1970943"/>
            <a:ext cx="2800296" cy="381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694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Larger than life illustrations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67" y="2124123"/>
            <a:ext cx="2850266" cy="3816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691" y="2124122"/>
            <a:ext cx="2842387" cy="38057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72" y="2124123"/>
            <a:ext cx="2842388" cy="38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646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Larger than life illustrations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67" y="2124123"/>
            <a:ext cx="2850266" cy="3816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691" y="2124122"/>
            <a:ext cx="2842387" cy="38057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72" y="2124123"/>
            <a:ext cx="2842387" cy="38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939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Larger than life illustrations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67" y="2124123"/>
            <a:ext cx="2850265" cy="3816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691" y="2124122"/>
            <a:ext cx="2842386" cy="38057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72" y="2124123"/>
            <a:ext cx="2842387" cy="380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586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Larger than life illustrations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10" y="2124122"/>
            <a:ext cx="2842386" cy="38057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758" y="2124122"/>
            <a:ext cx="2842386" cy="380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302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Larger than life illustrations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710" y="2132049"/>
            <a:ext cx="3138055" cy="41840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0" t="7291"/>
          <a:stretch/>
        </p:blipFill>
        <p:spPr>
          <a:xfrm>
            <a:off x="2554309" y="2125703"/>
            <a:ext cx="2923504" cy="419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6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Larger than life illustrations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87" y="2132046"/>
            <a:ext cx="3138054" cy="41840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93" y="2132045"/>
            <a:ext cx="5578763" cy="418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446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The Days of Creation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2"/>
          <a:stretch/>
        </p:blipFill>
        <p:spPr>
          <a:xfrm>
            <a:off x="4702537" y="2266682"/>
            <a:ext cx="2786925" cy="36657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7"/>
          <a:stretch/>
        </p:blipFill>
        <p:spPr>
          <a:xfrm>
            <a:off x="8293459" y="2266681"/>
            <a:ext cx="2790850" cy="36631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"/>
          <a:stretch/>
        </p:blipFill>
        <p:spPr>
          <a:xfrm>
            <a:off x="1231639" y="2266681"/>
            <a:ext cx="2790851" cy="366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28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The Days of Creation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5" b="8940"/>
          <a:stretch/>
        </p:blipFill>
        <p:spPr>
          <a:xfrm>
            <a:off x="6826024" y="2446984"/>
            <a:ext cx="3090708" cy="3422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9" r="16622"/>
          <a:stretch/>
        </p:blipFill>
        <p:spPr>
          <a:xfrm>
            <a:off x="1847197" y="2446983"/>
            <a:ext cx="4072017" cy="342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84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97360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Noah’s Ark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" t="13860" r="14723"/>
          <a:stretch/>
        </p:blipFill>
        <p:spPr>
          <a:xfrm>
            <a:off x="3178939" y="1725769"/>
            <a:ext cx="5834121" cy="48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62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349950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Noah’s Ark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35"/>
          <a:stretch/>
        </p:blipFill>
        <p:spPr>
          <a:xfrm>
            <a:off x="1656251" y="2510320"/>
            <a:ext cx="2524088" cy="22586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30" y="427613"/>
            <a:ext cx="2547009" cy="19022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/>
          <a:stretch/>
        </p:blipFill>
        <p:spPr>
          <a:xfrm>
            <a:off x="8103863" y="425339"/>
            <a:ext cx="2375775" cy="21157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5"/>
          <a:stretch/>
        </p:blipFill>
        <p:spPr>
          <a:xfrm>
            <a:off x="137108" y="1827874"/>
            <a:ext cx="2206847" cy="18117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904" y="1185176"/>
            <a:ext cx="3270190" cy="437849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" r="11984"/>
          <a:stretch/>
        </p:blipFill>
        <p:spPr>
          <a:xfrm>
            <a:off x="9942490" y="4020587"/>
            <a:ext cx="2145777" cy="19931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63" y="5017164"/>
            <a:ext cx="2397643" cy="17907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146" y="1776465"/>
            <a:ext cx="2358121" cy="17612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/>
          <a:stretch/>
        </p:blipFill>
        <p:spPr>
          <a:xfrm>
            <a:off x="8099783" y="2850081"/>
            <a:ext cx="2118360" cy="17863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894" y="5034042"/>
            <a:ext cx="2352445" cy="175698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4" r="6085"/>
          <a:stretch/>
        </p:blipFill>
        <p:spPr>
          <a:xfrm>
            <a:off x="96621" y="4076919"/>
            <a:ext cx="2281850" cy="198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231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349950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Great Friendships!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56" y="1494269"/>
            <a:ext cx="6019589" cy="33860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" r="20188"/>
          <a:stretch/>
        </p:blipFill>
        <p:spPr>
          <a:xfrm>
            <a:off x="6415824" y="2515200"/>
            <a:ext cx="5293216" cy="390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680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349950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Great Friendships!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718" y="1185176"/>
            <a:ext cx="3256127" cy="55620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8" y="1819140"/>
            <a:ext cx="7801737" cy="438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56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500">
        <p15:prstTrans prst="drape"/>
      </p:transition>
    </mc:Choice>
    <mc:Fallback>
      <p:transition spd="slow" advClick="0" advTm="7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362" y="4909071"/>
            <a:ext cx="9144000" cy="83522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He is the one we proclaim, admonishing and teaching everyone with all wisdom, so that we may present everyone fully mature in Christ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  <a:br>
              <a:rPr lang="en-US" dirty="0" smtClean="0">
                <a:latin typeface="Baskerville Old Face" panose="02020602080505020303" pitchFamily="18" charset="0"/>
              </a:rPr>
            </a:br>
            <a:r>
              <a:rPr lang="en-US" dirty="0" smtClean="0">
                <a:latin typeface="Baskerville Old Face" panose="02020602080505020303" pitchFamily="18" charset="0"/>
              </a:rPr>
              <a:t>Colossians 1:28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46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drape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91</Words>
  <Application>Microsoft Office PowerPoint</Application>
  <PresentationFormat>Widescreen</PresentationFormat>
  <Paragraphs>19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Baskerville Old Face</vt:lpstr>
      <vt:lpstr>Calibri</vt:lpstr>
      <vt:lpstr>Calibri Light</vt:lpstr>
      <vt:lpstr>Office Theme</vt:lpstr>
      <vt:lpstr>Thank you Lord, for giving us Mr. Larry and Mrs. Debbie!</vt:lpstr>
      <vt:lpstr>Kids Church Scripture Memory</vt:lpstr>
      <vt:lpstr>Kids Church Scripture Memory</vt:lpstr>
      <vt:lpstr>Kids Church Scripture Memory</vt:lpstr>
      <vt:lpstr>Talent Shows</vt:lpstr>
      <vt:lpstr>Talent Shows</vt:lpstr>
      <vt:lpstr>Larger than life illustrations</vt:lpstr>
      <vt:lpstr>Larger than life illustrations</vt:lpstr>
      <vt:lpstr>Larger than life illustrations</vt:lpstr>
      <vt:lpstr>Larger than life illustrations</vt:lpstr>
      <vt:lpstr>Larger than life illustrations</vt:lpstr>
      <vt:lpstr>Larger than life illustrations</vt:lpstr>
      <vt:lpstr>The Days of Creation</vt:lpstr>
      <vt:lpstr>The Days of Creation</vt:lpstr>
      <vt:lpstr>Noah’s Ark</vt:lpstr>
      <vt:lpstr>Noah’s Ark</vt:lpstr>
      <vt:lpstr>Great Friendships!</vt:lpstr>
      <vt:lpstr>Great Friendships!</vt:lpstr>
      <vt:lpstr>He is the one we proclaim, admonishing and teaching everyone with all wisdom, so that we may present everyone fully mature in Christ. Colossians 1:28</vt:lpstr>
    </vt:vector>
  </TitlesOfParts>
  <Company>Maryland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you, Mr. Larry and Mrs. Debbie!</dc:title>
  <dc:creator>Lisa Chandler</dc:creator>
  <cp:lastModifiedBy>Dad</cp:lastModifiedBy>
  <cp:revision>16</cp:revision>
  <dcterms:created xsi:type="dcterms:W3CDTF">2018-11-11T01:51:55Z</dcterms:created>
  <dcterms:modified xsi:type="dcterms:W3CDTF">2018-11-11T11:27:17Z</dcterms:modified>
</cp:coreProperties>
</file>