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A42E"/>
    <a:srgbClr val="FFFF00"/>
    <a:srgbClr val="FBF5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928902-5CC8-420C-8FC9-1FE4F0DE847F}"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70349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28902-5CC8-420C-8FC9-1FE4F0DE847F}"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368629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928902-5CC8-420C-8FC9-1FE4F0DE847F}"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3598778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928902-5CC8-420C-8FC9-1FE4F0DE847F}"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1964095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928902-5CC8-420C-8FC9-1FE4F0DE847F}" type="datetimeFigureOut">
              <a:rPr lang="en-US" smtClean="0"/>
              <a:t>3/24/2019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390699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928902-5CC8-420C-8FC9-1FE4F0DE847F}" type="datetimeFigureOut">
              <a:rPr lang="en-US" smtClean="0"/>
              <a:t>3/24/2019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403955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28902-5CC8-420C-8FC9-1FE4F0DE847F}" type="datetimeFigureOut">
              <a:rPr lang="en-US" smtClean="0"/>
              <a:t>3/24/2019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131560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28902-5CC8-420C-8FC9-1FE4F0DE847F}"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368759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28902-5CC8-420C-8FC9-1FE4F0DE847F}"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606867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28902-5CC8-420C-8FC9-1FE4F0DE847F}"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422326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28902-5CC8-420C-8FC9-1FE4F0DE847F}"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9689E-FB89-49FE-8805-5299BEB6A7D9}" type="slidenum">
              <a:rPr lang="en-US" smtClean="0"/>
              <a:t>‹#›</a:t>
            </a:fld>
            <a:endParaRPr lang="en-US"/>
          </a:p>
        </p:txBody>
      </p:sp>
    </p:spTree>
    <p:extLst>
      <p:ext uri="{BB962C8B-B14F-4D97-AF65-F5344CB8AC3E}">
        <p14:creationId xmlns:p14="http://schemas.microsoft.com/office/powerpoint/2010/main" val="1248506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28902-5CC8-420C-8FC9-1FE4F0DE847F}" type="datetimeFigureOut">
              <a:rPr lang="en-US" smtClean="0"/>
              <a:t>3/24/2019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A9689E-FB89-49FE-8805-5299BEB6A7D9}" type="slidenum">
              <a:rPr lang="en-US" smtClean="0"/>
              <a:t>‹#›</a:t>
            </a:fld>
            <a:endParaRPr lang="en-US"/>
          </a:p>
        </p:txBody>
      </p:sp>
    </p:spTree>
    <p:extLst>
      <p:ext uri="{BB962C8B-B14F-4D97-AF65-F5344CB8AC3E}">
        <p14:creationId xmlns:p14="http://schemas.microsoft.com/office/powerpoint/2010/main" val="3084482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706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outerShdw blurRad="38100" dist="38100" dir="2700000" algn="tl">
                    <a:srgbClr val="000000">
                      <a:alpha val="43137"/>
                    </a:srgbClr>
                  </a:outerShdw>
                </a:effectLst>
                <a:latin typeface="+mn-lt"/>
              </a:rPr>
              <a:t>15 </a:t>
            </a:r>
            <a:r>
              <a:rPr lang="en-US" sz="3000" b="1" dirty="0" smtClean="0">
                <a:effectLst>
                  <a:outerShdw blurRad="38100" dist="38100" dir="2700000" algn="tl">
                    <a:srgbClr val="000000">
                      <a:alpha val="43137"/>
                    </a:srgbClr>
                  </a:outerShdw>
                </a:effectLst>
                <a:latin typeface="+mn-lt"/>
              </a:rPr>
              <a:t>We ourselves are Jews by birth and not Gentile sinners; </a:t>
            </a:r>
            <a:r>
              <a:rPr lang="en-US" sz="3000" b="1" baseline="30000" dirty="0" smtClean="0">
                <a:effectLst>
                  <a:outerShdw blurRad="38100" dist="38100" dir="2700000" algn="tl">
                    <a:srgbClr val="000000">
                      <a:alpha val="43137"/>
                    </a:srgbClr>
                  </a:outerShdw>
                </a:effectLst>
                <a:latin typeface="+mn-lt"/>
              </a:rPr>
              <a:t>16 </a:t>
            </a:r>
            <a:r>
              <a:rPr lang="en-US" sz="3000" b="1" dirty="0" smtClean="0">
                <a:effectLst>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outerShdw blurRad="38100" dist="38100" dir="2700000" algn="tl">
                    <a:srgbClr val="000000">
                      <a:alpha val="43137"/>
                    </a:srgbClr>
                  </a:outerShdw>
                </a:effectLst>
                <a:latin typeface="+mn-lt"/>
              </a:rPr>
              <a:t>19 </a:t>
            </a:r>
            <a:r>
              <a:rPr lang="en-US" sz="3000" b="1" dirty="0" smtClean="0">
                <a:effectLst>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outerShdw blurRad="38100" dist="38100" dir="2700000" algn="tl">
                    <a:srgbClr val="000000">
                      <a:alpha val="43137"/>
                    </a:srgbClr>
                  </a:outerShdw>
                </a:effectLst>
                <a:latin typeface="+mn-lt"/>
              </a:rPr>
              <a:t>20 </a:t>
            </a:r>
            <a:r>
              <a:rPr lang="en-US" sz="3000" b="1" dirty="0" smtClean="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sz="3000" b="1" baseline="30000" dirty="0" smtClean="0">
                <a:effectLst>
                  <a:outerShdw blurRad="38100" dist="38100" dir="2700000" algn="tl">
                    <a:srgbClr val="000000">
                      <a:alpha val="43137"/>
                    </a:srgbClr>
                  </a:outerShdw>
                </a:effectLst>
                <a:latin typeface="+mn-lt"/>
              </a:rPr>
              <a:t>21 </a:t>
            </a:r>
            <a:r>
              <a:rPr lang="en-US" sz="3000" b="1" dirty="0" smtClean="0">
                <a:effectLst>
                  <a:outerShdw blurRad="38100" dist="38100" dir="2700000" algn="tl">
                    <a:srgbClr val="000000">
                      <a:alpha val="43137"/>
                    </a:srgbClr>
                  </a:outerShdw>
                </a:effectLst>
                <a:latin typeface="+mn-lt"/>
              </a:rPr>
              <a:t>I do not nullify the grace of God, for if righteousness</a:t>
            </a:r>
            <a:r>
              <a:rPr lang="en-US" sz="3000" b="1" baseline="30000" dirty="0" smtClean="0">
                <a:effectLst>
                  <a:outerShdw blurRad="38100" dist="38100" dir="2700000" algn="tl">
                    <a:srgbClr val="000000">
                      <a:alpha val="43137"/>
                    </a:srgbClr>
                  </a:outerShdw>
                </a:effectLst>
                <a:latin typeface="+mn-lt"/>
              </a:rPr>
              <a:t> </a:t>
            </a:r>
            <a:r>
              <a:rPr lang="en-US" sz="3000" b="1" dirty="0" smtClean="0">
                <a:effectLst>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71660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146628" y="1589089"/>
            <a:ext cx="9840686" cy="3723141"/>
          </a:xfrm>
          <a:prstGeom prst="roundRect">
            <a:avLst/>
          </a:prstGeom>
          <a:solidFill>
            <a:srgbClr val="B9A42E">
              <a:alpha val="75000"/>
            </a:srgbClr>
          </a:solidFill>
          <a:ln w="44450" cmpd="thickThi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i="1" dirty="0">
                <a:ln w="0"/>
                <a:solidFill>
                  <a:schemeClr val="tx1"/>
                </a:solidFill>
                <a:effectLst>
                  <a:outerShdw blurRad="38100" dist="38100" dir="2700000" algn="tl">
                    <a:srgbClr val="000000">
                      <a:alpha val="43137"/>
                    </a:srgbClr>
                  </a:outerShdw>
                </a:effectLst>
              </a:rPr>
              <a:t>DID CHRIST DIE FOR NO PURPOSE?</a:t>
            </a:r>
          </a:p>
        </p:txBody>
      </p:sp>
    </p:spTree>
    <p:extLst>
      <p:ext uri="{BB962C8B-B14F-4D97-AF65-F5344CB8AC3E}">
        <p14:creationId xmlns:p14="http://schemas.microsoft.com/office/powerpoint/2010/main" val="2276983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outerShdw blurRad="38100" dist="38100" dir="2700000" algn="tl">
                    <a:srgbClr val="000000">
                      <a:alpha val="43137"/>
                    </a:srgbClr>
                  </a:outerShdw>
                </a:effectLst>
                <a:latin typeface="+mn-lt"/>
              </a:rPr>
              <a:t>15 </a:t>
            </a:r>
            <a:r>
              <a:rPr lang="en-US" sz="3000" b="1" dirty="0" smtClean="0">
                <a:effectLst>
                  <a:outerShdw blurRad="38100" dist="38100" dir="2700000" algn="tl">
                    <a:srgbClr val="000000">
                      <a:alpha val="43137"/>
                    </a:srgbClr>
                  </a:outerShdw>
                </a:effectLst>
                <a:latin typeface="+mn-lt"/>
              </a:rPr>
              <a:t>We ourselves are Jews by birth and not Gentile sinners; </a:t>
            </a:r>
            <a:r>
              <a:rPr lang="en-US" sz="3000" b="1" baseline="30000" dirty="0" smtClean="0">
                <a:effectLst>
                  <a:outerShdw blurRad="38100" dist="38100" dir="2700000" algn="tl">
                    <a:srgbClr val="000000">
                      <a:alpha val="43137"/>
                    </a:srgbClr>
                  </a:outerShdw>
                </a:effectLst>
                <a:latin typeface="+mn-lt"/>
              </a:rPr>
              <a:t>16 </a:t>
            </a:r>
            <a:r>
              <a:rPr lang="en-US" sz="3000" b="1" dirty="0" smtClean="0">
                <a:effectLst>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outerShdw blurRad="38100" dist="38100" dir="2700000" algn="tl">
                    <a:srgbClr val="000000">
                      <a:alpha val="43137"/>
                    </a:srgbClr>
                  </a:outerShdw>
                </a:effectLst>
                <a:latin typeface="+mn-lt"/>
              </a:rPr>
              <a:t>19 </a:t>
            </a:r>
            <a:r>
              <a:rPr lang="en-US" sz="3000" b="1" dirty="0" smtClean="0">
                <a:effectLst>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outerShdw blurRad="38100" dist="38100" dir="2700000" algn="tl">
                    <a:srgbClr val="000000">
                      <a:alpha val="43137"/>
                    </a:srgbClr>
                  </a:outerShdw>
                </a:effectLst>
                <a:latin typeface="+mn-lt"/>
              </a:rPr>
              <a:t>20 </a:t>
            </a:r>
            <a:r>
              <a:rPr lang="en-US" sz="3000" b="1" dirty="0" smtClean="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21 </a:t>
            </a:r>
            <a:r>
              <a:rPr lang="en-US" sz="3000" b="1" dirty="0" smtClean="0">
                <a:effectLst>
                  <a:glow rad="127000">
                    <a:schemeClr val="bg1">
                      <a:alpha val="65000"/>
                    </a:schemeClr>
                  </a:glow>
                  <a:outerShdw blurRad="38100" dist="38100" dir="2700000" algn="tl">
                    <a:srgbClr val="000000">
                      <a:alpha val="43137"/>
                    </a:srgbClr>
                  </a:outerShdw>
                </a:effectLst>
                <a:latin typeface="+mn-lt"/>
              </a:rPr>
              <a:t>I do not nullify the grace of God, for if righteousness</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 </a:t>
            </a:r>
            <a:r>
              <a:rPr lang="en-US" sz="3000" b="1" dirty="0" smtClean="0">
                <a:effectLst>
                  <a:glow rad="127000">
                    <a:schemeClr val="bg1">
                      <a:alpha val="65000"/>
                    </a:schemeClr>
                  </a:glow>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09313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170" y="1262739"/>
            <a:ext cx="11571515" cy="3918861"/>
          </a:xfrm>
          <a:solidFill>
            <a:srgbClr val="B9A42E">
              <a:alpha val="41000"/>
            </a:srgbClr>
          </a:solidFill>
        </p:spPr>
        <p:txBody>
          <a:bodyPr>
            <a:noAutofit/>
          </a:bodyPr>
          <a:lstStyle/>
          <a:p>
            <a:pPr algn="ct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Did that which is good, then, bring death to me? By no means! It was sin, producing death in me through what is good, in order that sin might be shown to be sin, and through the commandment might become sinful beyond measure.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7:13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67823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146628" y="1589090"/>
            <a:ext cx="9840686" cy="3316740"/>
          </a:xfrm>
          <a:prstGeom prst="roundRect">
            <a:avLst/>
          </a:prstGeom>
          <a:solidFill>
            <a:srgbClr val="B9A42E">
              <a:alpha val="75000"/>
            </a:srgbClr>
          </a:solidFill>
          <a:ln w="44450" cmpd="thickThi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5400" b="1" dirty="0" smtClean="0">
                <a:solidFill>
                  <a:schemeClr val="tx1"/>
                </a:solidFill>
                <a:effectLst>
                  <a:outerShdw blurRad="38100" dist="38100" dir="2700000" algn="tl">
                    <a:srgbClr val="000000">
                      <a:alpha val="43137"/>
                    </a:srgbClr>
                  </a:outerShdw>
                </a:effectLst>
              </a:rPr>
              <a:t>Justification</a:t>
            </a:r>
          </a:p>
          <a:p>
            <a:pPr lvl="1" algn="ctr"/>
            <a:r>
              <a:rPr lang="en-US" sz="3200" b="1" i="1" dirty="0" smtClean="0">
                <a:solidFill>
                  <a:schemeClr val="tx1"/>
                </a:solidFill>
                <a:effectLst>
                  <a:outerShdw blurRad="38100" dist="38100" dir="2700000" algn="tl">
                    <a:srgbClr val="000000">
                      <a:alpha val="43137"/>
                    </a:srgbClr>
                  </a:outerShdw>
                </a:effectLst>
              </a:rPr>
              <a:t>“The </a:t>
            </a:r>
            <a:r>
              <a:rPr lang="en-US" sz="3200" b="1" i="1" dirty="0">
                <a:solidFill>
                  <a:schemeClr val="tx1"/>
                </a:solidFill>
                <a:effectLst>
                  <a:outerShdw blurRad="38100" dist="38100" dir="2700000" algn="tl">
                    <a:srgbClr val="000000">
                      <a:alpha val="43137"/>
                    </a:srgbClr>
                  </a:outerShdw>
                </a:effectLst>
              </a:rPr>
              <a:t>legal and formal acquittal from guilt by God as judge, the pronouncement of the sinner as righteous, who believes on the Lord Jesus Christ.”</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328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outerShdw blurRad="38100" dist="38100" dir="2700000" algn="tl">
                    <a:srgbClr val="000000">
                      <a:alpha val="43137"/>
                    </a:srgbClr>
                  </a:outerShdw>
                </a:effectLst>
                <a:latin typeface="+mn-lt"/>
              </a:rPr>
              <a:t>15 </a:t>
            </a:r>
            <a:r>
              <a:rPr lang="en-US" sz="3000" b="1" dirty="0" smtClean="0">
                <a:effectLst>
                  <a:outerShdw blurRad="38100" dist="38100" dir="2700000" algn="tl">
                    <a:srgbClr val="000000">
                      <a:alpha val="43137"/>
                    </a:srgbClr>
                  </a:outerShdw>
                </a:effectLst>
                <a:latin typeface="+mn-lt"/>
              </a:rPr>
              <a:t>We ourselves are Jews by birth and not Gentile sinners; </a:t>
            </a:r>
            <a:r>
              <a:rPr lang="en-US" sz="3000" b="1" baseline="30000" dirty="0" smtClean="0">
                <a:effectLst>
                  <a:outerShdw blurRad="38100" dist="38100" dir="2700000" algn="tl">
                    <a:srgbClr val="000000">
                      <a:alpha val="43137"/>
                    </a:srgbClr>
                  </a:outerShdw>
                </a:effectLst>
                <a:latin typeface="+mn-lt"/>
              </a:rPr>
              <a:t>16 </a:t>
            </a:r>
            <a:r>
              <a:rPr lang="en-US" sz="3000" b="1" dirty="0" smtClean="0">
                <a:effectLst>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19 </a:t>
            </a:r>
            <a:r>
              <a:rPr lang="en-US" sz="3000" b="1" dirty="0" smtClean="0">
                <a:effectLst>
                  <a:glow rad="127000">
                    <a:schemeClr val="bg1">
                      <a:alpha val="65000"/>
                    </a:schemeClr>
                  </a:glow>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outerShdw blurRad="38100" dist="38100" dir="2700000" algn="tl">
                    <a:srgbClr val="000000">
                      <a:alpha val="43137"/>
                    </a:srgbClr>
                  </a:outerShdw>
                </a:effectLst>
                <a:latin typeface="+mn-lt"/>
              </a:rPr>
              <a:t>20 </a:t>
            </a:r>
            <a:r>
              <a:rPr lang="en-US" sz="3000" b="1" dirty="0" smtClean="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sz="3000" b="1" baseline="30000" dirty="0" smtClean="0">
                <a:effectLst>
                  <a:outerShdw blurRad="38100" dist="38100" dir="2700000" algn="tl">
                    <a:srgbClr val="000000">
                      <a:alpha val="43137"/>
                    </a:srgbClr>
                  </a:outerShdw>
                </a:effectLst>
                <a:latin typeface="+mn-lt"/>
              </a:rPr>
              <a:t>21 </a:t>
            </a:r>
            <a:r>
              <a:rPr lang="en-US" sz="3000" b="1" dirty="0" smtClean="0">
                <a:effectLst>
                  <a:outerShdw blurRad="38100" dist="38100" dir="2700000" algn="tl">
                    <a:srgbClr val="000000">
                      <a:alpha val="43137"/>
                    </a:srgbClr>
                  </a:outerShdw>
                </a:effectLst>
                <a:latin typeface="+mn-lt"/>
              </a:rPr>
              <a:t>I do not nullify the grace of God, for if righteousness</a:t>
            </a:r>
            <a:r>
              <a:rPr lang="en-US" sz="3000" b="1" baseline="30000" dirty="0" smtClean="0">
                <a:effectLst>
                  <a:outerShdw blurRad="38100" dist="38100" dir="2700000" algn="tl">
                    <a:srgbClr val="000000">
                      <a:alpha val="43137"/>
                    </a:srgbClr>
                  </a:outerShdw>
                </a:effectLst>
                <a:latin typeface="+mn-lt"/>
              </a:rPr>
              <a:t> </a:t>
            </a:r>
            <a:r>
              <a:rPr lang="en-US" sz="3000" b="1" dirty="0" smtClean="0">
                <a:effectLst>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93921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170" y="508006"/>
            <a:ext cx="11571515" cy="5718629"/>
          </a:xfrm>
          <a:solidFill>
            <a:srgbClr val="B9A42E">
              <a:alpha val="41000"/>
            </a:srgbClr>
          </a:solidFill>
        </p:spPr>
        <p:txBody>
          <a:bodyPr>
            <a:noAutofit/>
          </a:bodyPr>
          <a:lstStyle/>
          <a:p>
            <a:pPr lvl="1" algn="ctr"/>
            <a:r>
              <a:rPr lang="en-US" sz="2800" b="1" baseline="30000" dirty="0" smtClean="0">
                <a:effectLst>
                  <a:outerShdw blurRad="38100" dist="38100" dir="2700000" algn="tl">
                    <a:srgbClr val="000000">
                      <a:alpha val="43137"/>
                    </a:srgbClr>
                  </a:outerShdw>
                </a:effectLst>
                <a:latin typeface="+mn-lt"/>
              </a:rPr>
              <a:t>1</a:t>
            </a:r>
            <a:r>
              <a:rPr lang="en-US" sz="2800" b="1" dirty="0" smtClean="0">
                <a:effectLst>
                  <a:outerShdw blurRad="38100" dist="38100" dir="2700000" algn="tl">
                    <a:srgbClr val="000000">
                      <a:alpha val="43137"/>
                    </a:srgbClr>
                  </a:outerShdw>
                </a:effectLst>
                <a:latin typeface="+mn-lt"/>
              </a:rPr>
              <a:t> Or </a:t>
            </a:r>
            <a:r>
              <a:rPr lang="en-US" sz="2800" b="1" dirty="0">
                <a:effectLst>
                  <a:outerShdw blurRad="38100" dist="38100" dir="2700000" algn="tl">
                    <a:srgbClr val="000000">
                      <a:alpha val="43137"/>
                    </a:srgbClr>
                  </a:outerShdw>
                </a:effectLst>
                <a:latin typeface="+mn-lt"/>
              </a:rPr>
              <a:t>do you not know, brothers —for I am speaking to those who know the law—that the law is binding on a person only as long as he lives</a:t>
            </a:r>
            <a:r>
              <a:rPr lang="en-US" sz="2800" b="1" dirty="0" smtClean="0">
                <a:effectLst>
                  <a:outerShdw blurRad="38100" dist="38100" dir="2700000" algn="tl">
                    <a:srgbClr val="000000">
                      <a:alpha val="43137"/>
                    </a:srgbClr>
                  </a:outerShdw>
                </a:effectLst>
                <a:latin typeface="+mn-lt"/>
              </a:rPr>
              <a:t>?</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baseline="30000" dirty="0">
                <a:effectLst>
                  <a:outerShdw blurRad="38100" dist="38100" dir="2700000" algn="tl">
                    <a:srgbClr val="000000">
                      <a:alpha val="43137"/>
                    </a:srgbClr>
                  </a:outerShdw>
                </a:effectLst>
                <a:latin typeface="+mn-lt"/>
              </a:rPr>
              <a:t>4</a:t>
            </a:r>
            <a:r>
              <a:rPr lang="en-US" sz="2800" b="1" dirty="0">
                <a:effectLst>
                  <a:outerShdw blurRad="38100" dist="38100" dir="2700000" algn="tl">
                    <a:srgbClr val="000000">
                      <a:alpha val="43137"/>
                    </a:srgbClr>
                  </a:outerShdw>
                </a:effectLst>
                <a:latin typeface="+mn-lt"/>
              </a:rPr>
              <a:t> Likewise, my brothers, you also have died to the law through the body of Christ, so that you may belong to another, to him who has been raised from the dead, in order that we may bear fruit for God.  </a:t>
            </a:r>
            <a:r>
              <a:rPr lang="en-US" sz="2800" b="1" baseline="30000" dirty="0">
                <a:effectLst>
                  <a:outerShdw blurRad="38100" dist="38100" dir="2700000" algn="tl">
                    <a:srgbClr val="000000">
                      <a:alpha val="43137"/>
                    </a:srgbClr>
                  </a:outerShdw>
                </a:effectLst>
                <a:latin typeface="+mn-lt"/>
              </a:rPr>
              <a:t>5</a:t>
            </a:r>
            <a:r>
              <a:rPr lang="en-US" sz="2800" b="1" dirty="0">
                <a:effectLst>
                  <a:outerShdw blurRad="38100" dist="38100" dir="2700000" algn="tl">
                    <a:srgbClr val="000000">
                      <a:alpha val="43137"/>
                    </a:srgbClr>
                  </a:outerShdw>
                </a:effectLst>
                <a:latin typeface="+mn-lt"/>
              </a:rPr>
              <a:t> For while we were living in the flesh, our sinful passions, aroused by the law, were at work in our members to bear fruit for death.  </a:t>
            </a:r>
            <a:r>
              <a:rPr lang="en-US" sz="2800" b="1" baseline="30000" dirty="0">
                <a:effectLst>
                  <a:outerShdw blurRad="38100" dist="38100" dir="2700000" algn="tl">
                    <a:srgbClr val="000000">
                      <a:alpha val="43137"/>
                    </a:srgbClr>
                  </a:outerShdw>
                </a:effectLst>
                <a:latin typeface="+mn-lt"/>
              </a:rPr>
              <a:t>6</a:t>
            </a:r>
            <a:r>
              <a:rPr lang="en-US" sz="2800" b="1" dirty="0">
                <a:effectLst>
                  <a:outerShdw blurRad="38100" dist="38100" dir="2700000" algn="tl">
                    <a:srgbClr val="000000">
                      <a:alpha val="43137"/>
                    </a:srgbClr>
                  </a:outerShdw>
                </a:effectLst>
                <a:latin typeface="+mn-lt"/>
              </a:rPr>
              <a:t> But now we are released from the law, having died to that which held us captive, so that we serve in the new way of the Spirit and not in the old way of the written code.</a:t>
            </a:r>
            <a:br>
              <a:rPr lang="en-US" sz="2800" b="1" dirty="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Romans 7:1, 4-6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84370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outerShdw blurRad="38100" dist="38100" dir="2700000" algn="tl">
                    <a:srgbClr val="000000">
                      <a:alpha val="43137"/>
                    </a:srgbClr>
                  </a:outerShdw>
                </a:effectLst>
                <a:latin typeface="+mn-lt"/>
              </a:rPr>
              <a:t>15 </a:t>
            </a:r>
            <a:r>
              <a:rPr lang="en-US" sz="3000" b="1" dirty="0" smtClean="0">
                <a:effectLst>
                  <a:outerShdw blurRad="38100" dist="38100" dir="2700000" algn="tl">
                    <a:srgbClr val="000000">
                      <a:alpha val="43137"/>
                    </a:srgbClr>
                  </a:outerShdw>
                </a:effectLst>
                <a:latin typeface="+mn-lt"/>
              </a:rPr>
              <a:t>We ourselves are Jews by birth and not Gentile sinners; </a:t>
            </a:r>
            <a:r>
              <a:rPr lang="en-US" sz="3000" b="1" baseline="30000" dirty="0" smtClean="0">
                <a:effectLst>
                  <a:outerShdw blurRad="38100" dist="38100" dir="2700000" algn="tl">
                    <a:srgbClr val="000000">
                      <a:alpha val="43137"/>
                    </a:srgbClr>
                  </a:outerShdw>
                </a:effectLst>
                <a:latin typeface="+mn-lt"/>
              </a:rPr>
              <a:t>16 </a:t>
            </a:r>
            <a:r>
              <a:rPr lang="en-US" sz="3000" b="1" dirty="0" smtClean="0">
                <a:effectLst>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19 </a:t>
            </a:r>
            <a:r>
              <a:rPr lang="en-US" sz="3000" b="1" dirty="0" smtClean="0">
                <a:effectLst>
                  <a:glow rad="127000">
                    <a:schemeClr val="bg1">
                      <a:alpha val="65000"/>
                    </a:schemeClr>
                  </a:glow>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20 </a:t>
            </a:r>
            <a:r>
              <a:rPr lang="en-US" sz="3000" b="1" dirty="0" smtClean="0">
                <a:effectLst>
                  <a:glow rad="127000">
                    <a:schemeClr val="bg1">
                      <a:alpha val="65000"/>
                    </a:schemeClr>
                  </a:glow>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sz="3000" b="1" baseline="30000" dirty="0" smtClean="0">
                <a:effectLst>
                  <a:outerShdw blurRad="38100" dist="38100" dir="2700000" algn="tl">
                    <a:srgbClr val="000000">
                      <a:alpha val="43137"/>
                    </a:srgbClr>
                  </a:outerShdw>
                </a:effectLst>
                <a:latin typeface="+mn-lt"/>
              </a:rPr>
              <a:t>21 </a:t>
            </a:r>
            <a:r>
              <a:rPr lang="en-US" sz="3000" b="1" dirty="0" smtClean="0">
                <a:effectLst>
                  <a:outerShdw blurRad="38100" dist="38100" dir="2700000" algn="tl">
                    <a:srgbClr val="000000">
                      <a:alpha val="43137"/>
                    </a:srgbClr>
                  </a:outerShdw>
                </a:effectLst>
                <a:latin typeface="+mn-lt"/>
              </a:rPr>
              <a:t>I do not nullify the grace of God, for if righteousness</a:t>
            </a:r>
            <a:r>
              <a:rPr lang="en-US" sz="3000" b="1" baseline="30000" dirty="0" smtClean="0">
                <a:effectLst>
                  <a:outerShdw blurRad="38100" dist="38100" dir="2700000" algn="tl">
                    <a:srgbClr val="000000">
                      <a:alpha val="43137"/>
                    </a:srgbClr>
                  </a:outerShdw>
                </a:effectLst>
                <a:latin typeface="+mn-lt"/>
              </a:rPr>
              <a:t> </a:t>
            </a:r>
            <a:r>
              <a:rPr lang="en-US" sz="3000" b="1" dirty="0" smtClean="0">
                <a:effectLst>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68091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15 </a:t>
            </a:r>
            <a:r>
              <a:rPr lang="en-US" sz="3000" b="1" dirty="0" smtClean="0">
                <a:effectLst>
                  <a:glow rad="127000">
                    <a:schemeClr val="bg1">
                      <a:alpha val="65000"/>
                    </a:schemeClr>
                  </a:glow>
                  <a:outerShdw blurRad="38100" dist="38100" dir="2700000" algn="tl">
                    <a:srgbClr val="000000">
                      <a:alpha val="43137"/>
                    </a:srgbClr>
                  </a:outerShdw>
                </a:effectLst>
                <a:latin typeface="+mn-lt"/>
              </a:rPr>
              <a:t>We ourselves are Jews by birth and not Gentile sinners; </a:t>
            </a:r>
            <a:r>
              <a:rPr lang="en-US" sz="3000" b="1" baseline="30000" dirty="0" smtClean="0">
                <a:effectLst>
                  <a:glow rad="127000">
                    <a:schemeClr val="bg1">
                      <a:alpha val="65000"/>
                    </a:schemeClr>
                  </a:glow>
                  <a:outerShdw blurRad="38100" dist="38100" dir="2700000" algn="tl">
                    <a:srgbClr val="000000">
                      <a:alpha val="43137"/>
                    </a:srgbClr>
                  </a:outerShdw>
                </a:effectLst>
                <a:latin typeface="+mn-lt"/>
              </a:rPr>
              <a:t>16 </a:t>
            </a:r>
            <a:r>
              <a:rPr lang="en-US" sz="3000" b="1" dirty="0" smtClean="0">
                <a:effectLst>
                  <a:glow rad="127000">
                    <a:schemeClr val="bg1">
                      <a:alpha val="65000"/>
                    </a:schemeClr>
                  </a:glow>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dirty="0" smtClean="0">
                <a:effectLst>
                  <a:outerShdw blurRad="38100" dist="38100" dir="2700000" algn="tl">
                    <a:srgbClr val="000000">
                      <a:alpha val="43137"/>
                    </a:srgbClr>
                  </a:outerShdw>
                </a:effectLst>
                <a:latin typeface="+mn-lt"/>
              </a:rPr>
              <a:t>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outerShdw blurRad="38100" dist="38100" dir="2700000" algn="tl">
                    <a:srgbClr val="000000">
                      <a:alpha val="43137"/>
                    </a:srgbClr>
                  </a:outerShdw>
                </a:effectLst>
                <a:latin typeface="+mn-lt"/>
              </a:rPr>
              <a:t>19 </a:t>
            </a:r>
            <a:r>
              <a:rPr lang="en-US" sz="3000" b="1" dirty="0" smtClean="0">
                <a:effectLst>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outerShdw blurRad="38100" dist="38100" dir="2700000" algn="tl">
                    <a:srgbClr val="000000">
                      <a:alpha val="43137"/>
                    </a:srgbClr>
                  </a:outerShdw>
                </a:effectLst>
                <a:latin typeface="+mn-lt"/>
              </a:rPr>
              <a:t>20 </a:t>
            </a:r>
            <a:r>
              <a:rPr lang="en-US" sz="3000" b="1" dirty="0" smtClean="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sz="3000" b="1" baseline="30000" dirty="0" smtClean="0">
                <a:effectLst>
                  <a:outerShdw blurRad="38100" dist="38100" dir="2700000" algn="tl">
                    <a:srgbClr val="000000">
                      <a:alpha val="43137"/>
                    </a:srgbClr>
                  </a:outerShdw>
                </a:effectLst>
                <a:latin typeface="+mn-lt"/>
              </a:rPr>
              <a:t>21 </a:t>
            </a:r>
            <a:r>
              <a:rPr lang="en-US" sz="3000" b="1" dirty="0" smtClean="0">
                <a:effectLst>
                  <a:outerShdw blurRad="38100" dist="38100" dir="2700000" algn="tl">
                    <a:srgbClr val="000000">
                      <a:alpha val="43137"/>
                    </a:srgbClr>
                  </a:outerShdw>
                </a:effectLst>
                <a:latin typeface="+mn-lt"/>
              </a:rPr>
              <a:t>I do not nullify the grace of God, for if righteousness</a:t>
            </a:r>
            <a:r>
              <a:rPr lang="en-US" sz="3000" b="1" baseline="30000" dirty="0" smtClean="0">
                <a:effectLst>
                  <a:outerShdw blurRad="38100" dist="38100" dir="2700000" algn="tl">
                    <a:srgbClr val="000000">
                      <a:alpha val="43137"/>
                    </a:srgbClr>
                  </a:outerShdw>
                </a:effectLst>
                <a:latin typeface="+mn-lt"/>
              </a:rPr>
              <a:t> </a:t>
            </a:r>
            <a:r>
              <a:rPr lang="en-US" sz="3000" b="1" dirty="0" smtClean="0">
                <a:effectLst>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5185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232225"/>
            <a:ext cx="11571515" cy="6371770"/>
          </a:xfrm>
          <a:solidFill>
            <a:srgbClr val="B9A42E">
              <a:alpha val="41000"/>
            </a:srgbClr>
          </a:solidFill>
        </p:spPr>
        <p:txBody>
          <a:bodyPr>
            <a:noAutofit/>
          </a:bodyPr>
          <a:lstStyle/>
          <a:p>
            <a:pPr algn="ctr"/>
            <a:r>
              <a:rPr lang="en-US" sz="3000" b="1" baseline="30000" dirty="0" smtClean="0">
                <a:effectLst>
                  <a:outerShdw blurRad="38100" dist="38100" dir="2700000" algn="tl">
                    <a:srgbClr val="000000">
                      <a:alpha val="43137"/>
                    </a:srgbClr>
                  </a:outerShdw>
                </a:effectLst>
                <a:latin typeface="+mn-lt"/>
              </a:rPr>
              <a:t>15 </a:t>
            </a:r>
            <a:r>
              <a:rPr lang="en-US" sz="3000" b="1" dirty="0" smtClean="0">
                <a:effectLst>
                  <a:outerShdw blurRad="38100" dist="38100" dir="2700000" algn="tl">
                    <a:srgbClr val="000000">
                      <a:alpha val="43137"/>
                    </a:srgbClr>
                  </a:outerShdw>
                </a:effectLst>
                <a:latin typeface="+mn-lt"/>
              </a:rPr>
              <a:t>We ourselves are Jews by birth and not Gentile sinners; </a:t>
            </a:r>
            <a:r>
              <a:rPr lang="en-US" sz="3000" b="1" baseline="30000" dirty="0" smtClean="0">
                <a:effectLst>
                  <a:outerShdw blurRad="38100" dist="38100" dir="2700000" algn="tl">
                    <a:srgbClr val="000000">
                      <a:alpha val="43137"/>
                    </a:srgbClr>
                  </a:outerShdw>
                </a:effectLst>
                <a:latin typeface="+mn-lt"/>
              </a:rPr>
              <a:t>16 </a:t>
            </a:r>
            <a:r>
              <a:rPr lang="en-US" sz="3000" b="1" dirty="0" smtClean="0">
                <a:effectLst>
                  <a:outerShdw blurRad="38100" dist="38100" dir="2700000" algn="tl">
                    <a:srgbClr val="000000">
                      <a:alpha val="43137"/>
                    </a:srgbClr>
                  </a:outerShdw>
                </a:effectLst>
                <a:latin typeface="+mn-lt"/>
              </a:rPr>
              <a:t>yet we know that a person is not justified by works of the law but through faith in Jesus Christ, so we also have believed in Christ Jesus, in order to be justified by faith in Christ and not by works of the law, because by works of the law no one will be justified.  </a:t>
            </a:r>
            <a:r>
              <a:rPr lang="en-US" sz="3000" b="1" baseline="30000" dirty="0" smtClean="0">
                <a:effectLst>
                  <a:outerShdw blurRad="38100" dist="38100" dir="2700000" algn="tl">
                    <a:srgbClr val="000000">
                      <a:alpha val="43137"/>
                    </a:srgbClr>
                  </a:outerShdw>
                </a:effectLst>
                <a:latin typeface="+mn-lt"/>
              </a:rPr>
              <a:t>17 </a:t>
            </a:r>
            <a:r>
              <a:rPr lang="en-US" sz="3000" b="1" dirty="0" smtClean="0">
                <a:effectLst>
                  <a:outerShdw blurRad="38100" dist="38100" dir="2700000" algn="tl">
                    <a:srgbClr val="000000">
                      <a:alpha val="43137"/>
                    </a:srgbClr>
                  </a:outerShdw>
                </a:effectLst>
                <a:latin typeface="+mn-lt"/>
              </a:rPr>
              <a:t>But if, in our endeavor to be justified in Christ, we too were found to be sinners, is Christ then a servant of sin? Certainly not!  </a:t>
            </a:r>
            <a:r>
              <a:rPr lang="en-US" sz="3000" b="1" baseline="30000" dirty="0" smtClean="0">
                <a:effectLst>
                  <a:outerShdw blurRad="38100" dist="38100" dir="2700000" algn="tl">
                    <a:srgbClr val="000000">
                      <a:alpha val="43137"/>
                    </a:srgbClr>
                  </a:outerShdw>
                </a:effectLst>
                <a:latin typeface="+mn-lt"/>
              </a:rPr>
              <a:t>18 </a:t>
            </a:r>
            <a:r>
              <a:rPr lang="en-US" sz="3000" b="1" dirty="0" smtClean="0">
                <a:effectLst>
                  <a:outerShdw blurRad="38100" dist="38100" dir="2700000" algn="tl">
                    <a:srgbClr val="000000">
                      <a:alpha val="43137"/>
                    </a:srgbClr>
                  </a:outerShdw>
                </a:effectLst>
                <a:latin typeface="+mn-lt"/>
              </a:rPr>
              <a:t>For if I rebuild what I tore down, I prove myself to be a transgressor.  </a:t>
            </a:r>
            <a:r>
              <a:rPr lang="en-US" sz="3000" b="1" baseline="30000" dirty="0" smtClean="0">
                <a:effectLst>
                  <a:outerShdw blurRad="38100" dist="38100" dir="2700000" algn="tl">
                    <a:srgbClr val="000000">
                      <a:alpha val="43137"/>
                    </a:srgbClr>
                  </a:outerShdw>
                </a:effectLst>
                <a:latin typeface="+mn-lt"/>
              </a:rPr>
              <a:t>19 </a:t>
            </a:r>
            <a:r>
              <a:rPr lang="en-US" sz="3000" b="1" dirty="0" smtClean="0">
                <a:effectLst>
                  <a:outerShdw blurRad="38100" dist="38100" dir="2700000" algn="tl">
                    <a:srgbClr val="000000">
                      <a:alpha val="43137"/>
                    </a:srgbClr>
                  </a:outerShdw>
                </a:effectLst>
                <a:latin typeface="+mn-lt"/>
              </a:rPr>
              <a:t>For through the law I died to the law, so that I might live to God.  </a:t>
            </a:r>
            <a:r>
              <a:rPr lang="en-US" sz="3000" b="1" baseline="30000" dirty="0" smtClean="0">
                <a:effectLst>
                  <a:outerShdw blurRad="38100" dist="38100" dir="2700000" algn="tl">
                    <a:srgbClr val="000000">
                      <a:alpha val="43137"/>
                    </a:srgbClr>
                  </a:outerShdw>
                </a:effectLst>
                <a:latin typeface="+mn-lt"/>
              </a:rPr>
              <a:t>20 </a:t>
            </a:r>
            <a:r>
              <a:rPr lang="en-US" sz="3000" b="1" dirty="0" smtClean="0">
                <a:effectLst>
                  <a:outerShdw blurRad="38100" dist="38100" dir="2700000" algn="tl">
                    <a:srgbClr val="000000">
                      <a:alpha val="43137"/>
                    </a:srgbClr>
                  </a:outerShdw>
                </a:effectLst>
                <a:latin typeface="+mn-lt"/>
              </a:rPr>
              <a:t>I have been crucified with Christ. It is no longer I who live, but Christ who lives in me. </a:t>
            </a:r>
            <a:r>
              <a:rPr lang="en-US" sz="3000" b="1" dirty="0" smtClean="0">
                <a:effectLst>
                  <a:glow rad="127000">
                    <a:schemeClr val="bg1">
                      <a:alpha val="65000"/>
                    </a:schemeClr>
                  </a:glow>
                  <a:outerShdw blurRad="38100" dist="38100" dir="2700000" algn="tl">
                    <a:srgbClr val="000000">
                      <a:alpha val="43137"/>
                    </a:srgbClr>
                  </a:outerShdw>
                </a:effectLst>
                <a:latin typeface="+mn-lt"/>
              </a:rPr>
              <a:t>And the life I now live in the flesh I live by faith in the Son of God, who loved </a:t>
            </a:r>
            <a:r>
              <a:rPr lang="en-US" sz="3000" b="1" dirty="0" smtClean="0">
                <a:solidFill>
                  <a:srgbClr val="FF0000"/>
                </a:solidFill>
                <a:effectLst>
                  <a:glow rad="127000">
                    <a:schemeClr val="bg1">
                      <a:alpha val="65000"/>
                    </a:schemeClr>
                  </a:glow>
                  <a:outerShdw blurRad="38100" dist="38100" dir="2700000" algn="tl">
                    <a:srgbClr val="000000">
                      <a:alpha val="43137"/>
                    </a:srgbClr>
                  </a:outerShdw>
                </a:effectLst>
                <a:latin typeface="+mn-lt"/>
              </a:rPr>
              <a:t>me</a:t>
            </a:r>
            <a:r>
              <a:rPr lang="en-US" sz="3000" b="1" dirty="0" smtClean="0">
                <a:effectLst>
                  <a:glow rad="127000">
                    <a:schemeClr val="bg1">
                      <a:alpha val="65000"/>
                    </a:schemeClr>
                  </a:glow>
                  <a:outerShdw blurRad="38100" dist="38100" dir="2700000" algn="tl">
                    <a:srgbClr val="000000">
                      <a:alpha val="43137"/>
                    </a:srgbClr>
                  </a:outerShdw>
                </a:effectLst>
                <a:latin typeface="+mn-lt"/>
              </a:rPr>
              <a:t> and gave himself for </a:t>
            </a:r>
            <a:r>
              <a:rPr lang="en-US" sz="3000" b="1" dirty="0" smtClean="0">
                <a:solidFill>
                  <a:srgbClr val="FF0000"/>
                </a:solidFill>
                <a:effectLst>
                  <a:glow rad="127000">
                    <a:schemeClr val="bg1">
                      <a:alpha val="65000"/>
                    </a:schemeClr>
                  </a:glow>
                  <a:outerShdw blurRad="38100" dist="38100" dir="2700000" algn="tl">
                    <a:srgbClr val="000000">
                      <a:alpha val="43137"/>
                    </a:srgbClr>
                  </a:outerShdw>
                </a:effectLst>
                <a:latin typeface="+mn-lt"/>
              </a:rPr>
              <a:t>me.</a:t>
            </a:r>
            <a:r>
              <a:rPr lang="en-US" sz="3000" b="1" dirty="0" smtClean="0">
                <a:effectLst>
                  <a:outerShdw blurRad="38100" dist="38100" dir="2700000" algn="tl">
                    <a:srgbClr val="000000">
                      <a:alpha val="43137"/>
                    </a:srgbClr>
                  </a:outerShdw>
                </a:effectLst>
                <a:latin typeface="+mn-lt"/>
              </a:rPr>
              <a:t>  </a:t>
            </a:r>
            <a:r>
              <a:rPr lang="en-US" sz="3000" b="1" baseline="30000" dirty="0" smtClean="0">
                <a:effectLst>
                  <a:outerShdw blurRad="38100" dist="38100" dir="2700000" algn="tl">
                    <a:srgbClr val="000000">
                      <a:alpha val="43137"/>
                    </a:srgbClr>
                  </a:outerShdw>
                </a:effectLst>
                <a:latin typeface="+mn-lt"/>
              </a:rPr>
              <a:t>21 </a:t>
            </a:r>
            <a:r>
              <a:rPr lang="en-US" sz="3000" b="1" dirty="0" smtClean="0">
                <a:effectLst>
                  <a:outerShdw blurRad="38100" dist="38100" dir="2700000" algn="tl">
                    <a:srgbClr val="000000">
                      <a:alpha val="43137"/>
                    </a:srgbClr>
                  </a:outerShdw>
                </a:effectLst>
                <a:latin typeface="+mn-lt"/>
              </a:rPr>
              <a:t>I do not nullify the grace of God, for if righteousness</a:t>
            </a:r>
            <a:r>
              <a:rPr lang="en-US" sz="3000" b="1" baseline="30000" dirty="0" smtClean="0">
                <a:effectLst>
                  <a:outerShdw blurRad="38100" dist="38100" dir="2700000" algn="tl">
                    <a:srgbClr val="000000">
                      <a:alpha val="43137"/>
                    </a:srgbClr>
                  </a:outerShdw>
                </a:effectLst>
                <a:latin typeface="+mn-lt"/>
              </a:rPr>
              <a:t> </a:t>
            </a:r>
            <a:r>
              <a:rPr lang="en-US" sz="3000" b="1" dirty="0" smtClean="0">
                <a:effectLst>
                  <a:outerShdw blurRad="38100" dist="38100" dir="2700000" algn="tl">
                    <a:srgbClr val="000000">
                      <a:alpha val="43137"/>
                    </a:srgbClr>
                  </a:outerShdw>
                </a:effectLst>
                <a:latin typeface="+mn-lt"/>
              </a:rPr>
              <a:t>were through the law, then Christ died for no purpose.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2:15-21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70561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146628" y="1589090"/>
            <a:ext cx="9840686" cy="3316740"/>
          </a:xfrm>
          <a:prstGeom prst="roundRect">
            <a:avLst/>
          </a:prstGeom>
          <a:solidFill>
            <a:srgbClr val="B9A42E">
              <a:alpha val="75000"/>
            </a:srgbClr>
          </a:solidFill>
          <a:ln w="44450" cmpd="thickThi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5400" b="1" dirty="0" smtClean="0">
                <a:solidFill>
                  <a:schemeClr val="tx1"/>
                </a:solidFill>
                <a:effectLst>
                  <a:outerShdw blurRad="38100" dist="38100" dir="2700000" algn="tl">
                    <a:srgbClr val="000000">
                      <a:alpha val="43137"/>
                    </a:srgbClr>
                  </a:outerShdw>
                </a:effectLst>
              </a:rPr>
              <a:t>Justification</a:t>
            </a:r>
          </a:p>
          <a:p>
            <a:pPr lvl="1" algn="ctr"/>
            <a:r>
              <a:rPr lang="en-US" sz="3200" b="1" i="1" dirty="0" smtClean="0">
                <a:solidFill>
                  <a:schemeClr val="tx1"/>
                </a:solidFill>
                <a:effectLst>
                  <a:outerShdw blurRad="38100" dist="38100" dir="2700000" algn="tl">
                    <a:srgbClr val="000000">
                      <a:alpha val="43137"/>
                    </a:srgbClr>
                  </a:outerShdw>
                </a:effectLst>
              </a:rPr>
              <a:t>“The </a:t>
            </a:r>
            <a:r>
              <a:rPr lang="en-US" sz="3200" b="1" i="1" dirty="0">
                <a:solidFill>
                  <a:schemeClr val="tx1"/>
                </a:solidFill>
                <a:effectLst>
                  <a:outerShdw blurRad="38100" dist="38100" dir="2700000" algn="tl">
                    <a:srgbClr val="000000">
                      <a:alpha val="43137"/>
                    </a:srgbClr>
                  </a:outerShdw>
                </a:effectLst>
              </a:rPr>
              <a:t>legal and formal acquittal from guilt by God as judge, the pronouncement of the sinner as righteous, who believes on the Lord Jesus Christ.”</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94860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107</Words>
  <Application>Microsoft Office PowerPoint</Application>
  <PresentationFormat>Widescreen</PresentationFormat>
  <Paragraphs>13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PowerPoint Presentation</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13 Did that which is good, then, bring death to me? By no means! It was sin, producing death in me through what is good, in order that sin might be shown to be sin, and through the commandment might become sinful beyond measure.  Romans 7:13 ESV</vt:lpstr>
      <vt:lpstr>PowerPoint Presentation</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1 Or do you not know, brothers —for I am speaking to those who know the law—that the law is binding on a person only as long as he lives?  4 Likewise, my brothers, you also have died to the law through the body of Christ, so that you may belong to another, to him who has been raised from the dead, in order that we may bear fruit for God.  5 For while we were living in the flesh, our sinful passions, aroused by the law, were at work in our members to bear fruit for death.  6 But now we are released from the law, having died to that which held us captive, so that we serve in the new way of the Spirit and not in the old way of the written code.  Romans 7:1, 4-6 ESV</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15 We ourselves are Jews by birth and not Gentile sinners; 16 yet we know that a person is not justified by works of the law but through faith in Jesus Christ, so we also have believed in Christ Jesus, in order to be justified by faith in Christ and not by works of the law, because by works of the law no one will be justified.  17 But if, in our endeavor to be justified in Christ, we too were found to be sinners, is Christ then a servant of sin? Certainly not!  18 For if I rebuild what I tore down, I prove myself to be a transgressor.  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2:15-21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2019-03-23T19:05:27Z</dcterms:created>
  <dcterms:modified xsi:type="dcterms:W3CDTF">2019-03-24T10:53:02Z</dcterms:modified>
</cp:coreProperties>
</file>