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C1FB4B-92C9-44C3-A943-2B38EF1EFA96}" type="datetimeFigureOut">
              <a:rPr lang="en-US" smtClean="0"/>
              <a:t>6/2/2019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1707482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C1FB4B-92C9-44C3-A943-2B38EF1EFA96}" type="datetimeFigureOut">
              <a:rPr lang="en-US" smtClean="0"/>
              <a:t>6/2/2019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1959661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C1FB4B-92C9-44C3-A943-2B38EF1EFA96}" type="datetimeFigureOut">
              <a:rPr lang="en-US" smtClean="0"/>
              <a:t>6/2/2019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2747344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C1FB4B-92C9-44C3-A943-2B38EF1EFA96}" type="datetimeFigureOut">
              <a:rPr lang="en-US" smtClean="0"/>
              <a:t>6/2/2019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4290656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C1FB4B-92C9-44C3-A943-2B38EF1EFA96}" type="datetimeFigureOut">
              <a:rPr lang="en-US" smtClean="0"/>
              <a:t>6/2/2019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699957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C1FB4B-92C9-44C3-A943-2B38EF1EFA96}" type="datetimeFigureOut">
              <a:rPr lang="en-US" smtClean="0"/>
              <a:t>6/2/2019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2670953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C1FB4B-92C9-44C3-A943-2B38EF1EFA96}" type="datetimeFigureOut">
              <a:rPr lang="en-US" smtClean="0"/>
              <a:t>6/2/2019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3407766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C1FB4B-92C9-44C3-A943-2B38EF1EFA96}" type="datetimeFigureOut">
              <a:rPr lang="en-US" smtClean="0"/>
              <a:t>6/2/2019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4246533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C1FB4B-92C9-44C3-A943-2B38EF1EFA96}" type="datetimeFigureOut">
              <a:rPr lang="en-US" smtClean="0"/>
              <a:t>6/2/2019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4213549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C1FB4B-92C9-44C3-A943-2B38EF1EFA96}" type="datetimeFigureOut">
              <a:rPr lang="en-US" smtClean="0"/>
              <a:t>6/2/2019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1747657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C1FB4B-92C9-44C3-A943-2B38EF1EFA96}" type="datetimeFigureOut">
              <a:rPr lang="en-US" smtClean="0"/>
              <a:t>6/2/2019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56862-18F4-4F2E-8945-B8EFCA939A62}" type="slidenum">
              <a:rPr lang="en-US" smtClean="0"/>
              <a:t>‹#›</a:t>
            </a:fld>
            <a:endParaRPr lang="en-US"/>
          </a:p>
        </p:txBody>
      </p:sp>
    </p:spTree>
    <p:extLst>
      <p:ext uri="{BB962C8B-B14F-4D97-AF65-F5344CB8AC3E}">
        <p14:creationId xmlns:p14="http://schemas.microsoft.com/office/powerpoint/2010/main" val="1429332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stretch>
            <a:fillRect t="-13000" b="-1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C1FB4B-92C9-44C3-A943-2B38EF1EFA96}" type="datetimeFigureOut">
              <a:rPr lang="en-US" smtClean="0"/>
              <a:t>6/2/2019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656862-18F4-4F2E-8945-B8EFCA939A62}" type="slidenum">
              <a:rPr lang="en-US" smtClean="0"/>
              <a:t>‹#›</a:t>
            </a:fld>
            <a:endParaRPr lang="en-US"/>
          </a:p>
        </p:txBody>
      </p:sp>
    </p:spTree>
    <p:extLst>
      <p:ext uri="{BB962C8B-B14F-4D97-AF65-F5344CB8AC3E}">
        <p14:creationId xmlns:p14="http://schemas.microsoft.com/office/powerpoint/2010/main" val="1528852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477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84211"/>
            <a:ext cx="11644086" cy="1325563"/>
          </a:xfrm>
        </p:spPr>
        <p:txBody>
          <a:bodyPr>
            <a:noAutofit/>
          </a:bodyPr>
          <a:lstStyle/>
          <a:p>
            <a:pPr algn="ctr"/>
            <a:r>
              <a:rPr lang="en-US" sz="3200" b="1" baseline="30000" dirty="0">
                <a:effectLst>
                  <a:glow rad="63500">
                    <a:schemeClr val="bg1">
                      <a:alpha val="60000"/>
                    </a:schemeClr>
                  </a:glow>
                  <a:outerShdw blurRad="38100" dist="38100" dir="2700000" algn="tl">
                    <a:srgbClr val="000000">
                      <a:alpha val="43137"/>
                    </a:srgbClr>
                  </a:outerShdw>
                </a:effectLst>
                <a:latin typeface="+mn-lt"/>
              </a:rPr>
              <a:t>8 </a:t>
            </a:r>
            <a:r>
              <a:rPr lang="en-US" sz="3200" b="1" dirty="0">
                <a:effectLst>
                  <a:glow rad="63500">
                    <a:schemeClr val="bg1">
                      <a:alpha val="60000"/>
                    </a:schemeClr>
                  </a:glow>
                  <a:outerShdw blurRad="38100" dist="38100" dir="2700000" algn="tl">
                    <a:srgbClr val="000000">
                      <a:alpha val="43137"/>
                    </a:srgbClr>
                  </a:outerShdw>
                </a:effectLst>
                <a:latin typeface="+mn-lt"/>
              </a:rPr>
              <a:t>Formerly when you did not know God, you were enslaved to beings that by nature are not gods at all.  </a:t>
            </a:r>
            <a:r>
              <a:rPr lang="en-US" sz="3200" b="1" baseline="30000" dirty="0">
                <a:effectLst>
                  <a:glow rad="63500">
                    <a:schemeClr val="bg1">
                      <a:alpha val="60000"/>
                    </a:schemeClr>
                  </a:glow>
                  <a:outerShdw blurRad="38100" dist="38100" dir="2700000" algn="tl">
                    <a:srgbClr val="000000">
                      <a:alpha val="43137"/>
                    </a:srgbClr>
                  </a:outerShdw>
                </a:effectLst>
                <a:latin typeface="+mn-lt"/>
              </a:rPr>
              <a:t>9 </a:t>
            </a:r>
            <a:r>
              <a:rPr lang="en-US" sz="3200" b="1" dirty="0">
                <a:effectLst>
                  <a:glow rad="63500">
                    <a:schemeClr val="bg1">
                      <a:alpha val="60000"/>
                    </a:schemeClr>
                  </a:glow>
                  <a:outerShdw blurRad="38100" dist="38100" dir="2700000" algn="tl">
                    <a:srgbClr val="000000">
                      <a:alpha val="43137"/>
                    </a:srgbClr>
                  </a:outerShdw>
                </a:effectLst>
                <a:latin typeface="+mn-lt"/>
              </a:rPr>
              <a:t>But now that you have come to know God (or rather to be known by God), how can you turn back again to the weak and worthless basic forces? Do you want to be enslaved to them all over again?  </a:t>
            </a:r>
            <a:r>
              <a:rPr lang="en-US" sz="3200" b="1" baseline="30000" dirty="0">
                <a:effectLst>
                  <a:glow rad="63500">
                    <a:schemeClr val="bg1">
                      <a:alpha val="60000"/>
                    </a:schemeClr>
                  </a:glow>
                  <a:outerShdw blurRad="38100" dist="38100" dir="2700000" algn="tl">
                    <a:srgbClr val="000000">
                      <a:alpha val="43137"/>
                    </a:srgbClr>
                  </a:outerShdw>
                </a:effectLst>
                <a:latin typeface="+mn-lt"/>
              </a:rPr>
              <a:t>10 </a:t>
            </a:r>
            <a:r>
              <a:rPr lang="en-US" sz="3200" b="1" dirty="0">
                <a:effectLst>
                  <a:glow rad="63500">
                    <a:schemeClr val="bg1">
                      <a:alpha val="60000"/>
                    </a:schemeClr>
                  </a:glow>
                  <a:outerShdw blurRad="38100" dist="38100" dir="2700000" algn="tl">
                    <a:srgbClr val="000000">
                      <a:alpha val="43137"/>
                    </a:srgbClr>
                  </a:outerShdw>
                </a:effectLst>
                <a:latin typeface="+mn-lt"/>
              </a:rPr>
              <a:t>You are observing religious days and months and seasons and years.  </a:t>
            </a:r>
            <a:r>
              <a:rPr lang="en-US" sz="3200" b="1" baseline="30000" dirty="0">
                <a:effectLst>
                  <a:glow rad="63500">
                    <a:schemeClr val="bg1">
                      <a:alpha val="60000"/>
                    </a:schemeClr>
                  </a:glow>
                  <a:outerShdw blurRad="38100" dist="38100" dir="2700000" algn="tl">
                    <a:srgbClr val="000000">
                      <a:alpha val="43137"/>
                    </a:srgbClr>
                  </a:outerShdw>
                </a:effectLst>
                <a:latin typeface="+mn-lt"/>
              </a:rPr>
              <a:t>11 </a:t>
            </a:r>
            <a:r>
              <a:rPr lang="en-US" sz="3200" b="1" dirty="0">
                <a:effectLst>
                  <a:glow rad="63500">
                    <a:schemeClr val="bg1">
                      <a:alpha val="60000"/>
                    </a:schemeClr>
                  </a:glow>
                  <a:outerShdw blurRad="38100" dist="38100" dir="2700000" algn="tl">
                    <a:srgbClr val="000000">
                      <a:alpha val="43137"/>
                    </a:srgbClr>
                  </a:outerShdw>
                </a:effectLst>
                <a:latin typeface="+mn-lt"/>
              </a:rPr>
              <a:t>I fear for you that my work for you may have been in vain.  </a:t>
            </a:r>
            <a:r>
              <a:rPr lang="en-US" sz="3200" b="1" baseline="30000" dirty="0">
                <a:effectLst>
                  <a:glow rad="63500">
                    <a:schemeClr val="bg1">
                      <a:alpha val="60000"/>
                    </a:schemeClr>
                  </a:glow>
                  <a:outerShdw blurRad="38100" dist="38100" dir="2700000" algn="tl">
                    <a:srgbClr val="000000">
                      <a:alpha val="43137"/>
                    </a:srgbClr>
                  </a:outerShdw>
                </a:effectLst>
                <a:latin typeface="+mn-lt"/>
              </a:rPr>
              <a:t>12 </a:t>
            </a:r>
            <a:r>
              <a:rPr lang="en-US" sz="3200" b="1" dirty="0">
                <a:effectLst>
                  <a:glow rad="63500">
                    <a:schemeClr val="bg1">
                      <a:alpha val="60000"/>
                    </a:schemeClr>
                  </a:glow>
                  <a:outerShdw blurRad="38100" dist="38100" dir="2700000" algn="tl">
                    <a:srgbClr val="000000">
                      <a:alpha val="43137"/>
                    </a:srgbClr>
                  </a:outerShdw>
                </a:effectLst>
                <a:latin typeface="+mn-lt"/>
              </a:rPr>
              <a:t>I beg you, brothers and sisters, become like me, because I have become like you. You have done me no wrong!  </a:t>
            </a:r>
            <a:r>
              <a:rPr lang="en-US" sz="3200" b="1" baseline="30000" dirty="0">
                <a:effectLst>
                  <a:glow rad="63500">
                    <a:schemeClr val="bg1">
                      <a:alpha val="60000"/>
                    </a:schemeClr>
                  </a:glow>
                  <a:outerShdw blurRad="38100" dist="38100" dir="2700000" algn="tl">
                    <a:srgbClr val="000000">
                      <a:alpha val="43137"/>
                    </a:srgbClr>
                  </a:outerShdw>
                </a:effectLst>
                <a:latin typeface="+mn-lt"/>
              </a:rPr>
              <a:t>13 </a:t>
            </a:r>
            <a:r>
              <a:rPr lang="en-US" sz="3200" b="1" dirty="0">
                <a:effectLst>
                  <a:glow rad="63500">
                    <a:schemeClr val="bg1">
                      <a:alpha val="60000"/>
                    </a:schemeClr>
                  </a:glow>
                  <a:outerShdw blurRad="38100" dist="38100" dir="2700000" algn="tl">
                    <a:srgbClr val="000000">
                      <a:alpha val="43137"/>
                    </a:srgbClr>
                  </a:outerShdw>
                </a:effectLst>
                <a:latin typeface="+mn-lt"/>
              </a:rPr>
              <a:t>But you know it was because of a physical illness that I first proclaimed the gospel to you, </a:t>
            </a:r>
            <a:r>
              <a:rPr lang="en-US" sz="3200" b="1" baseline="30000" dirty="0">
                <a:effectLst>
                  <a:glow rad="63500">
                    <a:schemeClr val="bg1">
                      <a:alpha val="60000"/>
                    </a:schemeClr>
                  </a:glow>
                  <a:outerShdw blurRad="38100" dist="38100" dir="2700000" algn="tl">
                    <a:srgbClr val="000000">
                      <a:alpha val="43137"/>
                    </a:srgbClr>
                  </a:outerShdw>
                </a:effectLst>
                <a:latin typeface="+mn-lt"/>
              </a:rPr>
              <a:t>14 </a:t>
            </a:r>
            <a:r>
              <a:rPr lang="en-US" sz="3200" b="1" dirty="0">
                <a:effectLst>
                  <a:glow rad="63500">
                    <a:schemeClr val="bg1">
                      <a:alpha val="60000"/>
                    </a:schemeClr>
                  </a:glow>
                  <a:outerShdw blurRad="38100" dist="38100" dir="2700000" algn="tl">
                    <a:srgbClr val="000000">
                      <a:alpha val="43137"/>
                    </a:srgbClr>
                  </a:outerShdw>
                </a:effectLst>
                <a:latin typeface="+mn-lt"/>
              </a:rPr>
              <a:t>and though my physical condition put you to the test, you did not despise or reject me. Instead, you welcomed me as though I were an angel of God, as though I were Christ Jesus himself!  </a:t>
            </a:r>
            <a:endParaRPr lang="en-US" sz="3200" dirty="0">
              <a:effectLst>
                <a:glow rad="63500">
                  <a:schemeClr val="bg1">
                    <a:alpha val="6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3970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773" y="2687408"/>
            <a:ext cx="11586028" cy="1325563"/>
          </a:xfrm>
        </p:spPr>
        <p:txBody>
          <a:bodyPr>
            <a:noAutofit/>
          </a:bodyPr>
          <a:lstStyle/>
          <a:p>
            <a:pPr algn="ctr"/>
            <a:r>
              <a:rPr lang="en-US" sz="3200" b="1" baseline="30000" dirty="0">
                <a:effectLst>
                  <a:glow rad="63500">
                    <a:schemeClr val="bg1">
                      <a:alpha val="60000"/>
                    </a:schemeClr>
                  </a:glow>
                  <a:outerShdw blurRad="38100" dist="38100" dir="2700000" algn="tl">
                    <a:srgbClr val="000000">
                      <a:alpha val="43137"/>
                    </a:srgbClr>
                  </a:outerShdw>
                </a:effectLst>
                <a:latin typeface="+mn-lt"/>
              </a:rPr>
              <a:t>15 </a:t>
            </a:r>
            <a:r>
              <a:rPr lang="en-US" sz="3200" b="1" dirty="0">
                <a:effectLst>
                  <a:glow rad="63500">
                    <a:schemeClr val="bg1">
                      <a:alpha val="60000"/>
                    </a:schemeClr>
                  </a:glow>
                  <a:outerShdw blurRad="38100" dist="38100" dir="2700000" algn="tl">
                    <a:srgbClr val="000000">
                      <a:alpha val="43137"/>
                    </a:srgbClr>
                  </a:outerShdw>
                </a:effectLst>
                <a:latin typeface="+mn-lt"/>
              </a:rPr>
              <a:t>Where then is your sense of happiness now? For I testify about you that if it were possible, you would have pulled out your eyes and given them to me!  </a:t>
            </a:r>
            <a:r>
              <a:rPr lang="en-US" sz="3200" b="1" baseline="30000" dirty="0">
                <a:effectLst>
                  <a:glow rad="63500">
                    <a:schemeClr val="bg1">
                      <a:alpha val="60000"/>
                    </a:schemeClr>
                  </a:glow>
                  <a:outerShdw blurRad="38100" dist="38100" dir="2700000" algn="tl">
                    <a:srgbClr val="000000">
                      <a:alpha val="43137"/>
                    </a:srgbClr>
                  </a:outerShdw>
                </a:effectLst>
                <a:latin typeface="+mn-lt"/>
              </a:rPr>
              <a:t>16 </a:t>
            </a:r>
            <a:r>
              <a:rPr lang="en-US" sz="3200" b="1" dirty="0">
                <a:effectLst>
                  <a:glow rad="63500">
                    <a:schemeClr val="bg1">
                      <a:alpha val="60000"/>
                    </a:schemeClr>
                  </a:glow>
                  <a:outerShdw blurRad="38100" dist="38100" dir="2700000" algn="tl">
                    <a:srgbClr val="000000">
                      <a:alpha val="43137"/>
                    </a:srgbClr>
                  </a:outerShdw>
                </a:effectLst>
                <a:latin typeface="+mn-lt"/>
              </a:rPr>
              <a:t>So then, have I become your enemy by telling you the truth?  </a:t>
            </a:r>
            <a:r>
              <a:rPr lang="en-US" sz="3200" b="1" baseline="30000" dirty="0">
                <a:effectLst>
                  <a:glow rad="63500">
                    <a:schemeClr val="bg1">
                      <a:alpha val="60000"/>
                    </a:schemeClr>
                  </a:glow>
                  <a:outerShdw blurRad="38100" dist="38100" dir="2700000" algn="tl">
                    <a:srgbClr val="000000">
                      <a:alpha val="43137"/>
                    </a:srgbClr>
                  </a:outerShdw>
                </a:effectLst>
                <a:latin typeface="+mn-lt"/>
              </a:rPr>
              <a:t>17 </a:t>
            </a:r>
            <a:r>
              <a:rPr lang="en-US" sz="3200" b="1" dirty="0">
                <a:effectLst>
                  <a:glow rad="63500">
                    <a:schemeClr val="bg1">
                      <a:alpha val="60000"/>
                    </a:schemeClr>
                  </a:glow>
                  <a:outerShdw blurRad="38100" dist="38100" dir="2700000" algn="tl">
                    <a:srgbClr val="000000">
                      <a:alpha val="43137"/>
                    </a:srgbClr>
                  </a:outerShdw>
                </a:effectLst>
                <a:latin typeface="+mn-lt"/>
              </a:rPr>
              <a:t>They court you eagerly, but for no good purpose; they want to exclude you, so that you would seek them eagerly.  </a:t>
            </a:r>
            <a:r>
              <a:rPr lang="en-US" sz="3200" b="1" baseline="30000" dirty="0">
                <a:effectLst>
                  <a:glow rad="63500">
                    <a:schemeClr val="bg1">
                      <a:alpha val="60000"/>
                    </a:schemeClr>
                  </a:glow>
                  <a:outerShdw blurRad="38100" dist="38100" dir="2700000" algn="tl">
                    <a:srgbClr val="000000">
                      <a:alpha val="43137"/>
                    </a:srgbClr>
                  </a:outerShdw>
                </a:effectLst>
                <a:latin typeface="+mn-lt"/>
              </a:rPr>
              <a:t>18 </a:t>
            </a:r>
            <a:r>
              <a:rPr lang="en-US" sz="3200" b="1" dirty="0">
                <a:effectLst>
                  <a:glow rad="63500">
                    <a:schemeClr val="bg1">
                      <a:alpha val="60000"/>
                    </a:schemeClr>
                  </a:glow>
                  <a:outerShdw blurRad="38100" dist="38100" dir="2700000" algn="tl">
                    <a:srgbClr val="000000">
                      <a:alpha val="43137"/>
                    </a:srgbClr>
                  </a:outerShdw>
                </a:effectLst>
                <a:latin typeface="+mn-lt"/>
              </a:rPr>
              <a:t>However, it is good to be sought eagerly for a good purpose at all times, and not only when I am present with you.  </a:t>
            </a:r>
            <a:r>
              <a:rPr lang="en-US" sz="3200" b="1" baseline="30000" dirty="0">
                <a:effectLst>
                  <a:glow rad="63500">
                    <a:schemeClr val="bg1">
                      <a:alpha val="60000"/>
                    </a:schemeClr>
                  </a:glow>
                  <a:outerShdw blurRad="38100" dist="38100" dir="2700000" algn="tl">
                    <a:srgbClr val="000000">
                      <a:alpha val="43137"/>
                    </a:srgbClr>
                  </a:outerShdw>
                </a:effectLst>
                <a:latin typeface="+mn-lt"/>
              </a:rPr>
              <a:t>19 </a:t>
            </a:r>
            <a:r>
              <a:rPr lang="en-US" sz="3200" b="1" dirty="0">
                <a:effectLst>
                  <a:glow rad="63500">
                    <a:schemeClr val="bg1">
                      <a:alpha val="60000"/>
                    </a:schemeClr>
                  </a:glow>
                  <a:outerShdw blurRad="38100" dist="38100" dir="2700000" algn="tl">
                    <a:srgbClr val="000000">
                      <a:alpha val="43137"/>
                    </a:srgbClr>
                  </a:outerShdw>
                </a:effectLst>
                <a:latin typeface="+mn-lt"/>
              </a:rPr>
              <a:t>My children—I am again undergoing birth pains until Christ is formed in you!  </a:t>
            </a:r>
            <a:r>
              <a:rPr lang="en-US" sz="3200" b="1" baseline="30000" dirty="0">
                <a:effectLst>
                  <a:glow rad="63500">
                    <a:schemeClr val="bg1">
                      <a:alpha val="60000"/>
                    </a:schemeClr>
                  </a:glow>
                  <a:outerShdw blurRad="38100" dist="38100" dir="2700000" algn="tl">
                    <a:srgbClr val="000000">
                      <a:alpha val="43137"/>
                    </a:srgbClr>
                  </a:outerShdw>
                </a:effectLst>
                <a:latin typeface="+mn-lt"/>
              </a:rPr>
              <a:t>20 </a:t>
            </a:r>
            <a:r>
              <a:rPr lang="en-US" sz="3200" b="1" dirty="0">
                <a:effectLst>
                  <a:glow rad="63500">
                    <a:schemeClr val="bg1">
                      <a:alpha val="60000"/>
                    </a:schemeClr>
                  </a:glow>
                  <a:outerShdw blurRad="38100" dist="38100" dir="2700000" algn="tl">
                    <a:srgbClr val="000000">
                      <a:alpha val="43137"/>
                    </a:srgbClr>
                  </a:outerShdw>
                </a:effectLst>
                <a:latin typeface="+mn-lt"/>
              </a:rPr>
              <a:t>I wish I could be with you now and change my tone of voice, because I am perplexed about you</a:t>
            </a:r>
            <a:r>
              <a:rPr lang="en-US" sz="3200" b="1" dirty="0" smtClean="0">
                <a:effectLst>
                  <a:glow rad="63500">
                    <a:schemeClr val="bg1">
                      <a:alpha val="60000"/>
                    </a:schemeClr>
                  </a:glow>
                  <a:outerShdw blurRad="38100" dist="38100" dir="2700000" algn="tl">
                    <a:srgbClr val="000000">
                      <a:alpha val="43137"/>
                    </a:srgbClr>
                  </a:outerShdw>
                </a:effectLst>
                <a:latin typeface="+mn-lt"/>
              </a:rPr>
              <a:t>.</a:t>
            </a:r>
            <a:br>
              <a:rPr lang="en-US" sz="3200" b="1" dirty="0" smtClean="0">
                <a:effectLst>
                  <a:glow rad="63500">
                    <a:schemeClr val="bg1">
                      <a:alpha val="60000"/>
                    </a:schemeClr>
                  </a:glow>
                  <a:outerShdw blurRad="38100" dist="38100" dir="2700000" algn="tl">
                    <a:srgbClr val="000000">
                      <a:alpha val="43137"/>
                    </a:srgbClr>
                  </a:outerShdw>
                </a:effectLst>
                <a:latin typeface="+mn-lt"/>
              </a:rPr>
            </a:br>
            <a:r>
              <a:rPr lang="en-US" sz="2400" b="1" dirty="0">
                <a:effectLst>
                  <a:glow rad="63500">
                    <a:schemeClr val="bg1">
                      <a:alpha val="60000"/>
                    </a:schemeClr>
                  </a:glow>
                  <a:outerShdw blurRad="38100" dist="38100" dir="2700000" algn="tl">
                    <a:srgbClr val="000000">
                      <a:alpha val="43137"/>
                    </a:srgbClr>
                  </a:outerShdw>
                </a:effectLst>
                <a:latin typeface="+mn-lt"/>
              </a:rPr>
              <a:t/>
            </a:r>
            <a:br>
              <a:rPr lang="en-US" sz="2400" b="1" dirty="0">
                <a:effectLst>
                  <a:glow rad="63500">
                    <a:schemeClr val="bg1">
                      <a:alpha val="60000"/>
                    </a:schemeClr>
                  </a:glow>
                  <a:outerShdw blurRad="38100" dist="38100" dir="2700000" algn="tl">
                    <a:srgbClr val="000000">
                      <a:alpha val="43137"/>
                    </a:srgbClr>
                  </a:outerShdw>
                </a:effectLst>
                <a:latin typeface="+mn-lt"/>
              </a:rPr>
            </a:br>
            <a:r>
              <a:rPr lang="en-US" sz="2400" b="1" dirty="0" smtClean="0">
                <a:effectLst>
                  <a:glow rad="63500">
                    <a:schemeClr val="bg1">
                      <a:alpha val="60000"/>
                    </a:schemeClr>
                  </a:glow>
                  <a:outerShdw blurRad="38100" dist="38100" dir="2700000" algn="tl">
                    <a:srgbClr val="000000">
                      <a:alpha val="43137"/>
                    </a:srgbClr>
                  </a:outerShdw>
                </a:effectLst>
                <a:latin typeface="+mn-lt"/>
              </a:rPr>
              <a:t>Galatians 4:8-20 NET</a:t>
            </a:r>
            <a:endParaRPr lang="en-US" sz="2400" dirty="0">
              <a:effectLst>
                <a:glow rad="63500">
                  <a:schemeClr val="bg1">
                    <a:alpha val="6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24349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84211"/>
            <a:ext cx="11644086" cy="1325563"/>
          </a:xfrm>
        </p:spPr>
        <p:txBody>
          <a:bodyPr>
            <a:noAutofit/>
          </a:bodyPr>
          <a:lstStyle/>
          <a:p>
            <a:pPr algn="ctr"/>
            <a:r>
              <a:rPr lang="en-US" sz="3200" b="1" baseline="30000" dirty="0">
                <a:effectLst>
                  <a:glow rad="63500">
                    <a:schemeClr val="bg1">
                      <a:alpha val="60000"/>
                    </a:schemeClr>
                  </a:glow>
                  <a:outerShdw blurRad="38100" dist="38100" dir="2700000" algn="tl">
                    <a:srgbClr val="000000">
                      <a:alpha val="43137"/>
                    </a:srgbClr>
                  </a:outerShdw>
                </a:effectLst>
                <a:latin typeface="+mn-lt"/>
              </a:rPr>
              <a:t>8 </a:t>
            </a:r>
            <a:r>
              <a:rPr lang="en-US" sz="3200" b="1" dirty="0">
                <a:effectLst>
                  <a:glow rad="63500">
                    <a:schemeClr val="bg1">
                      <a:alpha val="60000"/>
                    </a:schemeClr>
                  </a:glow>
                  <a:outerShdw blurRad="38100" dist="38100" dir="2700000" algn="tl">
                    <a:srgbClr val="000000">
                      <a:alpha val="43137"/>
                    </a:srgbClr>
                  </a:outerShdw>
                </a:effectLst>
                <a:latin typeface="+mn-lt"/>
              </a:rPr>
              <a:t>Formerly when you did not know God, you were enslaved to beings that by nature are not gods at all.  </a:t>
            </a:r>
            <a:r>
              <a:rPr lang="en-US" sz="3200" b="1" baseline="30000" dirty="0">
                <a:solidFill>
                  <a:schemeClr val="bg1"/>
                </a:solidFill>
                <a:effectLst>
                  <a:glow rad="63500">
                    <a:srgbClr val="FF0000">
                      <a:alpha val="60000"/>
                    </a:srgbClr>
                  </a:glow>
                  <a:outerShdw blurRad="38100" dist="38100" dir="2700000" algn="tl">
                    <a:srgbClr val="000000">
                      <a:alpha val="43137"/>
                    </a:srgbClr>
                  </a:outerShdw>
                </a:effectLst>
                <a:latin typeface="+mn-lt"/>
              </a:rPr>
              <a:t>9 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But now that you have come to know God (or rather to be known by God), how can you turn back again to the weak and worthless basic forces? Do you want to be enslaved to them all over again? </a:t>
            </a:r>
            <a:r>
              <a:rPr lang="en-US" sz="3200" b="1" dirty="0">
                <a:solidFill>
                  <a:schemeClr val="bg1"/>
                </a:solidFill>
                <a:effectLst>
                  <a:glow rad="63500">
                    <a:schemeClr val="bg1">
                      <a:alpha val="60000"/>
                    </a:schemeClr>
                  </a:glow>
                  <a:outerShdw blurRad="38100" dist="38100" dir="2700000" algn="tl">
                    <a:srgbClr val="000000">
                      <a:alpha val="43137"/>
                    </a:srgbClr>
                  </a:outerShdw>
                </a:effectLst>
                <a:latin typeface="+mn-lt"/>
              </a:rPr>
              <a:t> </a:t>
            </a:r>
            <a:r>
              <a:rPr lang="en-US" sz="3200" b="1" baseline="30000" dirty="0">
                <a:effectLst>
                  <a:glow rad="63500">
                    <a:schemeClr val="bg1">
                      <a:alpha val="60000"/>
                    </a:schemeClr>
                  </a:glow>
                  <a:outerShdw blurRad="38100" dist="38100" dir="2700000" algn="tl">
                    <a:srgbClr val="000000">
                      <a:alpha val="43137"/>
                    </a:srgbClr>
                  </a:outerShdw>
                </a:effectLst>
                <a:latin typeface="+mn-lt"/>
              </a:rPr>
              <a:t>10 </a:t>
            </a:r>
            <a:r>
              <a:rPr lang="en-US" sz="3200" b="1" dirty="0">
                <a:effectLst>
                  <a:glow rad="63500">
                    <a:schemeClr val="bg1">
                      <a:alpha val="60000"/>
                    </a:schemeClr>
                  </a:glow>
                  <a:outerShdw blurRad="38100" dist="38100" dir="2700000" algn="tl">
                    <a:srgbClr val="000000">
                      <a:alpha val="43137"/>
                    </a:srgbClr>
                  </a:outerShdw>
                </a:effectLst>
                <a:latin typeface="+mn-lt"/>
              </a:rPr>
              <a:t>You are observing religious days and months and seasons and years.  </a:t>
            </a:r>
            <a:r>
              <a:rPr lang="en-US" sz="3200" b="1" baseline="30000" dirty="0">
                <a:effectLst>
                  <a:glow rad="63500">
                    <a:schemeClr val="bg1">
                      <a:alpha val="60000"/>
                    </a:schemeClr>
                  </a:glow>
                  <a:outerShdw blurRad="38100" dist="38100" dir="2700000" algn="tl">
                    <a:srgbClr val="000000">
                      <a:alpha val="43137"/>
                    </a:srgbClr>
                  </a:outerShdw>
                </a:effectLst>
                <a:latin typeface="+mn-lt"/>
              </a:rPr>
              <a:t>11 </a:t>
            </a:r>
            <a:r>
              <a:rPr lang="en-US" sz="3200" b="1" dirty="0">
                <a:effectLst>
                  <a:glow rad="63500">
                    <a:schemeClr val="bg1">
                      <a:alpha val="60000"/>
                    </a:schemeClr>
                  </a:glow>
                  <a:outerShdw blurRad="38100" dist="38100" dir="2700000" algn="tl">
                    <a:srgbClr val="000000">
                      <a:alpha val="43137"/>
                    </a:srgbClr>
                  </a:outerShdw>
                </a:effectLst>
                <a:latin typeface="+mn-lt"/>
              </a:rPr>
              <a:t>I fear for you that my work for you may have been in vain.  </a:t>
            </a:r>
            <a:r>
              <a:rPr lang="en-US" sz="3200" b="1" baseline="30000" dirty="0">
                <a:effectLst>
                  <a:glow rad="63500">
                    <a:schemeClr val="bg1">
                      <a:alpha val="60000"/>
                    </a:schemeClr>
                  </a:glow>
                  <a:outerShdw blurRad="38100" dist="38100" dir="2700000" algn="tl">
                    <a:srgbClr val="000000">
                      <a:alpha val="43137"/>
                    </a:srgbClr>
                  </a:outerShdw>
                </a:effectLst>
                <a:latin typeface="+mn-lt"/>
              </a:rPr>
              <a:t>12 </a:t>
            </a:r>
            <a:r>
              <a:rPr lang="en-US" sz="3200" b="1" dirty="0">
                <a:effectLst>
                  <a:glow rad="63500">
                    <a:schemeClr val="bg1">
                      <a:alpha val="60000"/>
                    </a:schemeClr>
                  </a:glow>
                  <a:outerShdw blurRad="38100" dist="38100" dir="2700000" algn="tl">
                    <a:srgbClr val="000000">
                      <a:alpha val="43137"/>
                    </a:srgbClr>
                  </a:outerShdw>
                </a:effectLst>
                <a:latin typeface="+mn-lt"/>
              </a:rPr>
              <a:t>I beg you, brothers and sisters, become like me, because I have become like you. You have done me no wrong!  </a:t>
            </a:r>
            <a:r>
              <a:rPr lang="en-US" sz="3200" b="1" baseline="30000" dirty="0">
                <a:effectLst>
                  <a:glow rad="63500">
                    <a:schemeClr val="bg1">
                      <a:alpha val="60000"/>
                    </a:schemeClr>
                  </a:glow>
                  <a:outerShdw blurRad="38100" dist="38100" dir="2700000" algn="tl">
                    <a:srgbClr val="000000">
                      <a:alpha val="43137"/>
                    </a:srgbClr>
                  </a:outerShdw>
                </a:effectLst>
                <a:latin typeface="+mn-lt"/>
              </a:rPr>
              <a:t>13 </a:t>
            </a:r>
            <a:r>
              <a:rPr lang="en-US" sz="3200" b="1" dirty="0">
                <a:effectLst>
                  <a:glow rad="63500">
                    <a:schemeClr val="bg1">
                      <a:alpha val="60000"/>
                    </a:schemeClr>
                  </a:glow>
                  <a:outerShdw blurRad="38100" dist="38100" dir="2700000" algn="tl">
                    <a:srgbClr val="000000">
                      <a:alpha val="43137"/>
                    </a:srgbClr>
                  </a:outerShdw>
                </a:effectLst>
                <a:latin typeface="+mn-lt"/>
              </a:rPr>
              <a:t>But you know it was because of a physical illness that I first proclaimed the gospel to you, </a:t>
            </a:r>
            <a:r>
              <a:rPr lang="en-US" sz="3200" b="1" baseline="30000" dirty="0">
                <a:effectLst>
                  <a:glow rad="63500">
                    <a:schemeClr val="bg1">
                      <a:alpha val="60000"/>
                    </a:schemeClr>
                  </a:glow>
                  <a:outerShdw blurRad="38100" dist="38100" dir="2700000" algn="tl">
                    <a:srgbClr val="000000">
                      <a:alpha val="43137"/>
                    </a:srgbClr>
                  </a:outerShdw>
                </a:effectLst>
                <a:latin typeface="+mn-lt"/>
              </a:rPr>
              <a:t>14 </a:t>
            </a:r>
            <a:r>
              <a:rPr lang="en-US" sz="3200" b="1" dirty="0">
                <a:effectLst>
                  <a:glow rad="63500">
                    <a:schemeClr val="bg1">
                      <a:alpha val="60000"/>
                    </a:schemeClr>
                  </a:glow>
                  <a:outerShdw blurRad="38100" dist="38100" dir="2700000" algn="tl">
                    <a:srgbClr val="000000">
                      <a:alpha val="43137"/>
                    </a:srgbClr>
                  </a:outerShdw>
                </a:effectLst>
                <a:latin typeface="+mn-lt"/>
              </a:rPr>
              <a:t>and though my physical condition put you to the test, you did not despise or reject me. Instead, you welcomed me as though I were an angel of God, as though I were Christ Jesus himself!  </a:t>
            </a:r>
            <a:endParaRPr lang="en-US" sz="3200" dirty="0">
              <a:effectLst>
                <a:glow rad="63500">
                  <a:schemeClr val="bg1">
                    <a:alpha val="6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1248721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84211"/>
            <a:ext cx="11644086" cy="1325563"/>
          </a:xfrm>
        </p:spPr>
        <p:txBody>
          <a:bodyPr>
            <a:noAutofit/>
          </a:bodyPr>
          <a:lstStyle/>
          <a:p>
            <a:pPr algn="ctr"/>
            <a:r>
              <a:rPr lang="en-US" sz="3200" b="1" baseline="30000" dirty="0">
                <a:effectLst>
                  <a:glow rad="63500">
                    <a:schemeClr val="bg1">
                      <a:alpha val="60000"/>
                    </a:schemeClr>
                  </a:glow>
                  <a:outerShdw blurRad="38100" dist="38100" dir="2700000" algn="tl">
                    <a:srgbClr val="000000">
                      <a:alpha val="43137"/>
                    </a:srgbClr>
                  </a:outerShdw>
                </a:effectLst>
                <a:latin typeface="+mn-lt"/>
              </a:rPr>
              <a:t>8 </a:t>
            </a:r>
            <a:r>
              <a:rPr lang="en-US" sz="3200" b="1" dirty="0">
                <a:effectLst>
                  <a:glow rad="63500">
                    <a:schemeClr val="bg1">
                      <a:alpha val="60000"/>
                    </a:schemeClr>
                  </a:glow>
                  <a:outerShdw blurRad="38100" dist="38100" dir="2700000" algn="tl">
                    <a:srgbClr val="000000">
                      <a:alpha val="43137"/>
                    </a:srgbClr>
                  </a:outerShdw>
                </a:effectLst>
                <a:latin typeface="+mn-lt"/>
              </a:rPr>
              <a:t>Formerly when you did not know God, you were enslaved to beings that by nature are not gods at all.  </a:t>
            </a:r>
            <a:r>
              <a:rPr lang="en-US" sz="3200" b="1" baseline="30000" dirty="0">
                <a:solidFill>
                  <a:schemeClr val="bg1"/>
                </a:solidFill>
                <a:effectLst>
                  <a:glow rad="63500">
                    <a:srgbClr val="FF0000">
                      <a:alpha val="60000"/>
                    </a:srgbClr>
                  </a:glow>
                  <a:outerShdw blurRad="38100" dist="38100" dir="2700000" algn="tl">
                    <a:srgbClr val="000000">
                      <a:alpha val="43137"/>
                    </a:srgbClr>
                  </a:outerShdw>
                </a:effectLst>
                <a:latin typeface="+mn-lt"/>
              </a:rPr>
              <a:t>9 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But now that you have come to know God (or rather to be known by God), how can you turn back again to the weak and worthless basic forces? Do you want to be enslaved to them all over again? </a:t>
            </a:r>
            <a:r>
              <a:rPr lang="en-US" sz="3200" b="1" dirty="0">
                <a:solidFill>
                  <a:schemeClr val="bg1"/>
                </a:solidFill>
                <a:effectLst>
                  <a:glow rad="63500">
                    <a:schemeClr val="bg1">
                      <a:alpha val="60000"/>
                    </a:schemeClr>
                  </a:glow>
                  <a:outerShdw blurRad="38100" dist="38100" dir="2700000" algn="tl">
                    <a:srgbClr val="000000">
                      <a:alpha val="43137"/>
                    </a:srgbClr>
                  </a:outerShdw>
                </a:effectLst>
                <a:latin typeface="+mn-lt"/>
              </a:rPr>
              <a:t> </a:t>
            </a:r>
            <a:r>
              <a:rPr lang="en-US" sz="3200" b="1" baseline="30000" dirty="0">
                <a:solidFill>
                  <a:schemeClr val="bg1"/>
                </a:solidFill>
                <a:effectLst>
                  <a:glow rad="63500">
                    <a:srgbClr val="FF0000">
                      <a:alpha val="60000"/>
                    </a:srgbClr>
                  </a:glow>
                  <a:outerShdw blurRad="38100" dist="38100" dir="2700000" algn="tl">
                    <a:srgbClr val="000000">
                      <a:alpha val="43137"/>
                    </a:srgbClr>
                  </a:outerShdw>
                </a:effectLst>
                <a:latin typeface="+mn-lt"/>
              </a:rPr>
              <a:t>10 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You are observing religious days and months and seasons and years. </a:t>
            </a:r>
            <a:r>
              <a:rPr lang="en-US" sz="3200" b="1" dirty="0">
                <a:effectLst>
                  <a:glow rad="63500">
                    <a:schemeClr val="bg1">
                      <a:alpha val="60000"/>
                    </a:schemeClr>
                  </a:glow>
                  <a:outerShdw blurRad="38100" dist="38100" dir="2700000" algn="tl">
                    <a:srgbClr val="000000">
                      <a:alpha val="43137"/>
                    </a:srgbClr>
                  </a:outerShdw>
                </a:effectLst>
                <a:latin typeface="+mn-lt"/>
              </a:rPr>
              <a:t> </a:t>
            </a:r>
            <a:r>
              <a:rPr lang="en-US" sz="3200" b="1" baseline="30000" dirty="0">
                <a:effectLst>
                  <a:glow rad="63500">
                    <a:schemeClr val="bg1">
                      <a:alpha val="60000"/>
                    </a:schemeClr>
                  </a:glow>
                  <a:outerShdw blurRad="38100" dist="38100" dir="2700000" algn="tl">
                    <a:srgbClr val="000000">
                      <a:alpha val="43137"/>
                    </a:srgbClr>
                  </a:outerShdw>
                </a:effectLst>
                <a:latin typeface="+mn-lt"/>
              </a:rPr>
              <a:t>11 </a:t>
            </a:r>
            <a:r>
              <a:rPr lang="en-US" sz="3200" b="1" dirty="0">
                <a:effectLst>
                  <a:glow rad="63500">
                    <a:schemeClr val="bg1">
                      <a:alpha val="60000"/>
                    </a:schemeClr>
                  </a:glow>
                  <a:outerShdw blurRad="38100" dist="38100" dir="2700000" algn="tl">
                    <a:srgbClr val="000000">
                      <a:alpha val="43137"/>
                    </a:srgbClr>
                  </a:outerShdw>
                </a:effectLst>
                <a:latin typeface="+mn-lt"/>
              </a:rPr>
              <a:t>I fear for you that my work for you may have been in vain.  </a:t>
            </a:r>
            <a:r>
              <a:rPr lang="en-US" sz="3200" b="1" baseline="30000" dirty="0">
                <a:effectLst>
                  <a:glow rad="63500">
                    <a:schemeClr val="bg1">
                      <a:alpha val="60000"/>
                    </a:schemeClr>
                  </a:glow>
                  <a:outerShdw blurRad="38100" dist="38100" dir="2700000" algn="tl">
                    <a:srgbClr val="000000">
                      <a:alpha val="43137"/>
                    </a:srgbClr>
                  </a:outerShdw>
                </a:effectLst>
                <a:latin typeface="+mn-lt"/>
              </a:rPr>
              <a:t>12 </a:t>
            </a:r>
            <a:r>
              <a:rPr lang="en-US" sz="3200" b="1" dirty="0">
                <a:effectLst>
                  <a:glow rad="63500">
                    <a:schemeClr val="bg1">
                      <a:alpha val="60000"/>
                    </a:schemeClr>
                  </a:glow>
                  <a:outerShdw blurRad="38100" dist="38100" dir="2700000" algn="tl">
                    <a:srgbClr val="000000">
                      <a:alpha val="43137"/>
                    </a:srgbClr>
                  </a:outerShdw>
                </a:effectLst>
                <a:latin typeface="+mn-lt"/>
              </a:rPr>
              <a:t>I beg you, brothers and sisters, become like me, because I have become like you. You have done me no wrong!  </a:t>
            </a:r>
            <a:r>
              <a:rPr lang="en-US" sz="3200" b="1" baseline="30000" dirty="0">
                <a:effectLst>
                  <a:glow rad="63500">
                    <a:schemeClr val="bg1">
                      <a:alpha val="60000"/>
                    </a:schemeClr>
                  </a:glow>
                  <a:outerShdw blurRad="38100" dist="38100" dir="2700000" algn="tl">
                    <a:srgbClr val="000000">
                      <a:alpha val="43137"/>
                    </a:srgbClr>
                  </a:outerShdw>
                </a:effectLst>
                <a:latin typeface="+mn-lt"/>
              </a:rPr>
              <a:t>13 </a:t>
            </a:r>
            <a:r>
              <a:rPr lang="en-US" sz="3200" b="1" dirty="0">
                <a:effectLst>
                  <a:glow rad="63500">
                    <a:schemeClr val="bg1">
                      <a:alpha val="60000"/>
                    </a:schemeClr>
                  </a:glow>
                  <a:outerShdw blurRad="38100" dist="38100" dir="2700000" algn="tl">
                    <a:srgbClr val="000000">
                      <a:alpha val="43137"/>
                    </a:srgbClr>
                  </a:outerShdw>
                </a:effectLst>
                <a:latin typeface="+mn-lt"/>
              </a:rPr>
              <a:t>But you know it was because of a physical illness that I first proclaimed the gospel to you, </a:t>
            </a:r>
            <a:r>
              <a:rPr lang="en-US" sz="3200" b="1" baseline="30000" dirty="0">
                <a:effectLst>
                  <a:glow rad="63500">
                    <a:schemeClr val="bg1">
                      <a:alpha val="60000"/>
                    </a:schemeClr>
                  </a:glow>
                  <a:outerShdw blurRad="38100" dist="38100" dir="2700000" algn="tl">
                    <a:srgbClr val="000000">
                      <a:alpha val="43137"/>
                    </a:srgbClr>
                  </a:outerShdw>
                </a:effectLst>
                <a:latin typeface="+mn-lt"/>
              </a:rPr>
              <a:t>14 </a:t>
            </a:r>
            <a:r>
              <a:rPr lang="en-US" sz="3200" b="1" dirty="0">
                <a:effectLst>
                  <a:glow rad="63500">
                    <a:schemeClr val="bg1">
                      <a:alpha val="60000"/>
                    </a:schemeClr>
                  </a:glow>
                  <a:outerShdw blurRad="38100" dist="38100" dir="2700000" algn="tl">
                    <a:srgbClr val="000000">
                      <a:alpha val="43137"/>
                    </a:srgbClr>
                  </a:outerShdw>
                </a:effectLst>
                <a:latin typeface="+mn-lt"/>
              </a:rPr>
              <a:t>and though my physical condition put you to the test, you did not despise or reject me. Instead, you welcomed me as though I were an angel of God, as though I were Christ Jesus himself!  </a:t>
            </a:r>
            <a:endParaRPr lang="en-US" sz="3200" dirty="0">
              <a:effectLst>
                <a:glow rad="63500">
                  <a:schemeClr val="bg1">
                    <a:alpha val="6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029490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84211"/>
            <a:ext cx="11644086" cy="1325563"/>
          </a:xfrm>
        </p:spPr>
        <p:txBody>
          <a:bodyPr>
            <a:noAutofit/>
          </a:bodyPr>
          <a:lstStyle/>
          <a:p>
            <a:pPr algn="ctr"/>
            <a:r>
              <a:rPr lang="en-US" sz="3200" b="1" baseline="30000" dirty="0">
                <a:effectLst>
                  <a:glow rad="63500">
                    <a:schemeClr val="bg1">
                      <a:alpha val="60000"/>
                    </a:schemeClr>
                  </a:glow>
                  <a:outerShdw blurRad="38100" dist="38100" dir="2700000" algn="tl">
                    <a:srgbClr val="000000">
                      <a:alpha val="43137"/>
                    </a:srgbClr>
                  </a:outerShdw>
                </a:effectLst>
                <a:latin typeface="+mn-lt"/>
              </a:rPr>
              <a:t>8 </a:t>
            </a:r>
            <a:r>
              <a:rPr lang="en-US" sz="3200" b="1" dirty="0">
                <a:effectLst>
                  <a:glow rad="63500">
                    <a:schemeClr val="bg1">
                      <a:alpha val="60000"/>
                    </a:schemeClr>
                  </a:glow>
                  <a:outerShdw blurRad="38100" dist="38100" dir="2700000" algn="tl">
                    <a:srgbClr val="000000">
                      <a:alpha val="43137"/>
                    </a:srgbClr>
                  </a:outerShdw>
                </a:effectLst>
                <a:latin typeface="+mn-lt"/>
              </a:rPr>
              <a:t>Formerly when you did not know God, you were enslaved to beings that by nature are not gods at all.  </a:t>
            </a:r>
            <a:r>
              <a:rPr lang="en-US" sz="3200" b="1" baseline="30000" dirty="0">
                <a:effectLst>
                  <a:glow rad="63500">
                    <a:schemeClr val="bg1">
                      <a:alpha val="60000"/>
                    </a:schemeClr>
                  </a:glow>
                  <a:outerShdw blurRad="38100" dist="38100" dir="2700000" algn="tl">
                    <a:srgbClr val="000000">
                      <a:alpha val="43137"/>
                    </a:srgbClr>
                  </a:outerShdw>
                </a:effectLst>
                <a:latin typeface="+mn-lt"/>
              </a:rPr>
              <a:t>9 </a:t>
            </a:r>
            <a:r>
              <a:rPr lang="en-US" sz="3200" b="1" dirty="0">
                <a:effectLst>
                  <a:glow rad="63500">
                    <a:schemeClr val="bg1">
                      <a:alpha val="60000"/>
                    </a:schemeClr>
                  </a:glow>
                  <a:outerShdw blurRad="38100" dist="38100" dir="2700000" algn="tl">
                    <a:srgbClr val="000000">
                      <a:alpha val="43137"/>
                    </a:srgbClr>
                  </a:outerShdw>
                </a:effectLst>
                <a:latin typeface="+mn-lt"/>
              </a:rPr>
              <a:t>But now that you have come to know God (or rather to be known by God), how can you turn back again to the weak and worthless basic forces?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Do you want to be enslaved to them all over again?</a:t>
            </a:r>
            <a:r>
              <a:rPr lang="en-US" sz="3200" b="1" dirty="0">
                <a:effectLst>
                  <a:glow rad="63500">
                    <a:schemeClr val="bg1">
                      <a:alpha val="60000"/>
                    </a:schemeClr>
                  </a:glow>
                  <a:outerShdw blurRad="38100" dist="38100" dir="2700000" algn="tl">
                    <a:srgbClr val="000000">
                      <a:alpha val="43137"/>
                    </a:srgbClr>
                  </a:outerShdw>
                </a:effectLst>
                <a:latin typeface="+mn-lt"/>
              </a:rPr>
              <a:t>  </a:t>
            </a:r>
            <a:r>
              <a:rPr lang="en-US" sz="3200" b="1" baseline="30000" dirty="0">
                <a:effectLst>
                  <a:glow rad="63500">
                    <a:schemeClr val="bg1">
                      <a:alpha val="60000"/>
                    </a:schemeClr>
                  </a:glow>
                  <a:outerShdw blurRad="38100" dist="38100" dir="2700000" algn="tl">
                    <a:srgbClr val="000000">
                      <a:alpha val="43137"/>
                    </a:srgbClr>
                  </a:outerShdw>
                </a:effectLst>
                <a:latin typeface="+mn-lt"/>
              </a:rPr>
              <a:t>10 </a:t>
            </a:r>
            <a:r>
              <a:rPr lang="en-US" sz="3200" b="1" dirty="0">
                <a:effectLst>
                  <a:glow rad="63500">
                    <a:schemeClr val="bg1">
                      <a:alpha val="60000"/>
                    </a:schemeClr>
                  </a:glow>
                  <a:outerShdw blurRad="38100" dist="38100" dir="2700000" algn="tl">
                    <a:srgbClr val="000000">
                      <a:alpha val="43137"/>
                    </a:srgbClr>
                  </a:outerShdw>
                </a:effectLst>
                <a:latin typeface="+mn-lt"/>
              </a:rPr>
              <a:t>You are observing religious days and months and seasons and years.  </a:t>
            </a:r>
            <a:r>
              <a:rPr lang="en-US" sz="3200" b="1" baseline="30000" dirty="0">
                <a:effectLst>
                  <a:glow rad="63500">
                    <a:schemeClr val="bg1">
                      <a:alpha val="60000"/>
                    </a:schemeClr>
                  </a:glow>
                  <a:outerShdw blurRad="38100" dist="38100" dir="2700000" algn="tl">
                    <a:srgbClr val="000000">
                      <a:alpha val="43137"/>
                    </a:srgbClr>
                  </a:outerShdw>
                </a:effectLst>
                <a:latin typeface="+mn-lt"/>
              </a:rPr>
              <a:t>11 </a:t>
            </a:r>
            <a:r>
              <a:rPr lang="en-US" sz="3200" b="1" dirty="0">
                <a:effectLst>
                  <a:glow rad="63500">
                    <a:schemeClr val="bg1">
                      <a:alpha val="60000"/>
                    </a:schemeClr>
                  </a:glow>
                  <a:outerShdw blurRad="38100" dist="38100" dir="2700000" algn="tl">
                    <a:srgbClr val="000000">
                      <a:alpha val="43137"/>
                    </a:srgbClr>
                  </a:outerShdw>
                </a:effectLst>
                <a:latin typeface="+mn-lt"/>
              </a:rPr>
              <a:t>I fear for you that my work for you may have been in vain.  </a:t>
            </a:r>
            <a:r>
              <a:rPr lang="en-US" sz="3200" b="1" baseline="30000" dirty="0">
                <a:effectLst>
                  <a:glow rad="63500">
                    <a:schemeClr val="bg1">
                      <a:alpha val="60000"/>
                    </a:schemeClr>
                  </a:glow>
                  <a:outerShdw blurRad="38100" dist="38100" dir="2700000" algn="tl">
                    <a:srgbClr val="000000">
                      <a:alpha val="43137"/>
                    </a:srgbClr>
                  </a:outerShdw>
                </a:effectLst>
                <a:latin typeface="+mn-lt"/>
              </a:rPr>
              <a:t>12 </a:t>
            </a:r>
            <a:r>
              <a:rPr lang="en-US" sz="3200" b="1" dirty="0">
                <a:effectLst>
                  <a:glow rad="63500">
                    <a:schemeClr val="bg1">
                      <a:alpha val="60000"/>
                    </a:schemeClr>
                  </a:glow>
                  <a:outerShdw blurRad="38100" dist="38100" dir="2700000" algn="tl">
                    <a:srgbClr val="000000">
                      <a:alpha val="43137"/>
                    </a:srgbClr>
                  </a:outerShdw>
                </a:effectLst>
                <a:latin typeface="+mn-lt"/>
              </a:rPr>
              <a:t>I beg you, brothers and sisters, become like me, because I have become like you. You have done me no wrong!  </a:t>
            </a:r>
            <a:r>
              <a:rPr lang="en-US" sz="3200" b="1" baseline="30000" dirty="0">
                <a:effectLst>
                  <a:glow rad="63500">
                    <a:schemeClr val="bg1">
                      <a:alpha val="60000"/>
                    </a:schemeClr>
                  </a:glow>
                  <a:outerShdw blurRad="38100" dist="38100" dir="2700000" algn="tl">
                    <a:srgbClr val="000000">
                      <a:alpha val="43137"/>
                    </a:srgbClr>
                  </a:outerShdw>
                </a:effectLst>
                <a:latin typeface="+mn-lt"/>
              </a:rPr>
              <a:t>13 </a:t>
            </a:r>
            <a:r>
              <a:rPr lang="en-US" sz="3200" b="1" dirty="0">
                <a:effectLst>
                  <a:glow rad="63500">
                    <a:schemeClr val="bg1">
                      <a:alpha val="60000"/>
                    </a:schemeClr>
                  </a:glow>
                  <a:outerShdw blurRad="38100" dist="38100" dir="2700000" algn="tl">
                    <a:srgbClr val="000000">
                      <a:alpha val="43137"/>
                    </a:srgbClr>
                  </a:outerShdw>
                </a:effectLst>
                <a:latin typeface="+mn-lt"/>
              </a:rPr>
              <a:t>But you know it was because of a physical illness that I first proclaimed the gospel to you, </a:t>
            </a:r>
            <a:r>
              <a:rPr lang="en-US" sz="3200" b="1" baseline="30000" dirty="0">
                <a:effectLst>
                  <a:glow rad="63500">
                    <a:schemeClr val="bg1">
                      <a:alpha val="60000"/>
                    </a:schemeClr>
                  </a:glow>
                  <a:outerShdw blurRad="38100" dist="38100" dir="2700000" algn="tl">
                    <a:srgbClr val="000000">
                      <a:alpha val="43137"/>
                    </a:srgbClr>
                  </a:outerShdw>
                </a:effectLst>
                <a:latin typeface="+mn-lt"/>
              </a:rPr>
              <a:t>14 </a:t>
            </a:r>
            <a:r>
              <a:rPr lang="en-US" sz="3200" b="1" dirty="0">
                <a:effectLst>
                  <a:glow rad="63500">
                    <a:schemeClr val="bg1">
                      <a:alpha val="60000"/>
                    </a:schemeClr>
                  </a:glow>
                  <a:outerShdw blurRad="38100" dist="38100" dir="2700000" algn="tl">
                    <a:srgbClr val="000000">
                      <a:alpha val="43137"/>
                    </a:srgbClr>
                  </a:outerShdw>
                </a:effectLst>
                <a:latin typeface="+mn-lt"/>
              </a:rPr>
              <a:t>and though my physical condition put you to the test, you did not despise or reject me. Instead, you welcomed me as though I were an angel of God, as though I were Christ Jesus himself!  </a:t>
            </a:r>
            <a:endParaRPr lang="en-US" sz="3200" dirty="0">
              <a:effectLst>
                <a:glow rad="63500">
                  <a:schemeClr val="bg1">
                    <a:alpha val="6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202661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84211"/>
            <a:ext cx="11644086" cy="1325563"/>
          </a:xfrm>
        </p:spPr>
        <p:txBody>
          <a:bodyPr>
            <a:noAutofit/>
          </a:bodyPr>
          <a:lstStyle/>
          <a:p>
            <a:pPr algn="ctr"/>
            <a:r>
              <a:rPr lang="en-US" sz="3200" b="1" baseline="30000" dirty="0">
                <a:effectLst>
                  <a:glow rad="63500">
                    <a:schemeClr val="bg1">
                      <a:alpha val="60000"/>
                    </a:schemeClr>
                  </a:glow>
                  <a:outerShdw blurRad="38100" dist="38100" dir="2700000" algn="tl">
                    <a:srgbClr val="000000">
                      <a:alpha val="43137"/>
                    </a:srgbClr>
                  </a:outerShdw>
                </a:effectLst>
                <a:latin typeface="+mn-lt"/>
              </a:rPr>
              <a:t>8 </a:t>
            </a:r>
            <a:r>
              <a:rPr lang="en-US" sz="3200" b="1" dirty="0">
                <a:effectLst>
                  <a:glow rad="63500">
                    <a:schemeClr val="bg1">
                      <a:alpha val="60000"/>
                    </a:schemeClr>
                  </a:glow>
                  <a:outerShdw blurRad="38100" dist="38100" dir="2700000" algn="tl">
                    <a:srgbClr val="000000">
                      <a:alpha val="43137"/>
                    </a:srgbClr>
                  </a:outerShdw>
                </a:effectLst>
                <a:latin typeface="+mn-lt"/>
              </a:rPr>
              <a:t>Formerly when you did not know God, you were enslaved to beings that by nature are not gods at all.  </a:t>
            </a:r>
            <a:r>
              <a:rPr lang="en-US" sz="3200" b="1" baseline="30000" dirty="0">
                <a:effectLst>
                  <a:glow rad="63500">
                    <a:schemeClr val="bg1">
                      <a:alpha val="60000"/>
                    </a:schemeClr>
                  </a:glow>
                  <a:outerShdw blurRad="38100" dist="38100" dir="2700000" algn="tl">
                    <a:srgbClr val="000000">
                      <a:alpha val="43137"/>
                    </a:srgbClr>
                  </a:outerShdw>
                </a:effectLst>
                <a:latin typeface="+mn-lt"/>
              </a:rPr>
              <a:t>9 </a:t>
            </a:r>
            <a:r>
              <a:rPr lang="en-US" sz="3200" b="1" dirty="0">
                <a:effectLst>
                  <a:glow rad="63500">
                    <a:schemeClr val="bg1">
                      <a:alpha val="60000"/>
                    </a:schemeClr>
                  </a:glow>
                  <a:outerShdw blurRad="38100" dist="38100" dir="2700000" algn="tl">
                    <a:srgbClr val="000000">
                      <a:alpha val="43137"/>
                    </a:srgbClr>
                  </a:outerShdw>
                </a:effectLst>
                <a:latin typeface="+mn-lt"/>
              </a:rPr>
              <a:t>But now that you have come to know God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(or rather to be known by God)</a:t>
            </a:r>
            <a:r>
              <a:rPr lang="en-US" sz="3200" b="1" dirty="0">
                <a:effectLst>
                  <a:glow rad="63500">
                    <a:schemeClr val="bg1">
                      <a:alpha val="60000"/>
                    </a:schemeClr>
                  </a:glow>
                  <a:outerShdw blurRad="38100" dist="38100" dir="2700000" algn="tl">
                    <a:srgbClr val="000000">
                      <a:alpha val="43137"/>
                    </a:srgbClr>
                  </a:outerShdw>
                </a:effectLst>
                <a:latin typeface="+mn-lt"/>
              </a:rPr>
              <a:t>, how can you turn back again to the weak and worthless basic forces? Do you want to be enslaved to them all over again?  </a:t>
            </a:r>
            <a:r>
              <a:rPr lang="en-US" sz="3200" b="1" baseline="30000" dirty="0">
                <a:effectLst>
                  <a:glow rad="63500">
                    <a:schemeClr val="bg1">
                      <a:alpha val="60000"/>
                    </a:schemeClr>
                  </a:glow>
                  <a:outerShdw blurRad="38100" dist="38100" dir="2700000" algn="tl">
                    <a:srgbClr val="000000">
                      <a:alpha val="43137"/>
                    </a:srgbClr>
                  </a:outerShdw>
                </a:effectLst>
                <a:latin typeface="+mn-lt"/>
              </a:rPr>
              <a:t>10 </a:t>
            </a:r>
            <a:r>
              <a:rPr lang="en-US" sz="3200" b="1" dirty="0">
                <a:effectLst>
                  <a:glow rad="63500">
                    <a:schemeClr val="bg1">
                      <a:alpha val="60000"/>
                    </a:schemeClr>
                  </a:glow>
                  <a:outerShdw blurRad="38100" dist="38100" dir="2700000" algn="tl">
                    <a:srgbClr val="000000">
                      <a:alpha val="43137"/>
                    </a:srgbClr>
                  </a:outerShdw>
                </a:effectLst>
                <a:latin typeface="+mn-lt"/>
              </a:rPr>
              <a:t>You are observing religious days and months and seasons and years.  </a:t>
            </a:r>
            <a:r>
              <a:rPr lang="en-US" sz="3200" b="1" baseline="30000" dirty="0">
                <a:effectLst>
                  <a:glow rad="63500">
                    <a:schemeClr val="bg1">
                      <a:alpha val="60000"/>
                    </a:schemeClr>
                  </a:glow>
                  <a:outerShdw blurRad="38100" dist="38100" dir="2700000" algn="tl">
                    <a:srgbClr val="000000">
                      <a:alpha val="43137"/>
                    </a:srgbClr>
                  </a:outerShdw>
                </a:effectLst>
                <a:latin typeface="+mn-lt"/>
              </a:rPr>
              <a:t>11 </a:t>
            </a:r>
            <a:r>
              <a:rPr lang="en-US" sz="3200" b="1" dirty="0">
                <a:effectLst>
                  <a:glow rad="63500">
                    <a:schemeClr val="bg1">
                      <a:alpha val="60000"/>
                    </a:schemeClr>
                  </a:glow>
                  <a:outerShdw blurRad="38100" dist="38100" dir="2700000" algn="tl">
                    <a:srgbClr val="000000">
                      <a:alpha val="43137"/>
                    </a:srgbClr>
                  </a:outerShdw>
                </a:effectLst>
                <a:latin typeface="+mn-lt"/>
              </a:rPr>
              <a:t>I fear for you that my work for you may have been in vain.  </a:t>
            </a:r>
            <a:r>
              <a:rPr lang="en-US" sz="3200" b="1" baseline="30000" dirty="0">
                <a:effectLst>
                  <a:glow rad="63500">
                    <a:schemeClr val="bg1">
                      <a:alpha val="60000"/>
                    </a:schemeClr>
                  </a:glow>
                  <a:outerShdw blurRad="38100" dist="38100" dir="2700000" algn="tl">
                    <a:srgbClr val="000000">
                      <a:alpha val="43137"/>
                    </a:srgbClr>
                  </a:outerShdw>
                </a:effectLst>
                <a:latin typeface="+mn-lt"/>
              </a:rPr>
              <a:t>12 </a:t>
            </a:r>
            <a:r>
              <a:rPr lang="en-US" sz="3200" b="1" dirty="0">
                <a:effectLst>
                  <a:glow rad="63500">
                    <a:schemeClr val="bg1">
                      <a:alpha val="60000"/>
                    </a:schemeClr>
                  </a:glow>
                  <a:outerShdw blurRad="38100" dist="38100" dir="2700000" algn="tl">
                    <a:srgbClr val="000000">
                      <a:alpha val="43137"/>
                    </a:srgbClr>
                  </a:outerShdw>
                </a:effectLst>
                <a:latin typeface="+mn-lt"/>
              </a:rPr>
              <a:t>I beg you, brothers and sisters, become like me, because I have become like you. You have done me no wrong!  </a:t>
            </a:r>
            <a:r>
              <a:rPr lang="en-US" sz="3200" b="1" baseline="30000" dirty="0">
                <a:effectLst>
                  <a:glow rad="63500">
                    <a:schemeClr val="bg1">
                      <a:alpha val="60000"/>
                    </a:schemeClr>
                  </a:glow>
                  <a:outerShdw blurRad="38100" dist="38100" dir="2700000" algn="tl">
                    <a:srgbClr val="000000">
                      <a:alpha val="43137"/>
                    </a:srgbClr>
                  </a:outerShdw>
                </a:effectLst>
                <a:latin typeface="+mn-lt"/>
              </a:rPr>
              <a:t>13 </a:t>
            </a:r>
            <a:r>
              <a:rPr lang="en-US" sz="3200" b="1" dirty="0">
                <a:effectLst>
                  <a:glow rad="63500">
                    <a:schemeClr val="bg1">
                      <a:alpha val="60000"/>
                    </a:schemeClr>
                  </a:glow>
                  <a:outerShdw blurRad="38100" dist="38100" dir="2700000" algn="tl">
                    <a:srgbClr val="000000">
                      <a:alpha val="43137"/>
                    </a:srgbClr>
                  </a:outerShdw>
                </a:effectLst>
                <a:latin typeface="+mn-lt"/>
              </a:rPr>
              <a:t>But you know it was because of a physical illness that I first proclaimed the gospel to you, </a:t>
            </a:r>
            <a:r>
              <a:rPr lang="en-US" sz="3200" b="1" baseline="30000" dirty="0">
                <a:effectLst>
                  <a:glow rad="63500">
                    <a:schemeClr val="bg1">
                      <a:alpha val="60000"/>
                    </a:schemeClr>
                  </a:glow>
                  <a:outerShdw blurRad="38100" dist="38100" dir="2700000" algn="tl">
                    <a:srgbClr val="000000">
                      <a:alpha val="43137"/>
                    </a:srgbClr>
                  </a:outerShdw>
                </a:effectLst>
                <a:latin typeface="+mn-lt"/>
              </a:rPr>
              <a:t>14 </a:t>
            </a:r>
            <a:r>
              <a:rPr lang="en-US" sz="3200" b="1" dirty="0">
                <a:effectLst>
                  <a:glow rad="63500">
                    <a:schemeClr val="bg1">
                      <a:alpha val="60000"/>
                    </a:schemeClr>
                  </a:glow>
                  <a:outerShdw blurRad="38100" dist="38100" dir="2700000" algn="tl">
                    <a:srgbClr val="000000">
                      <a:alpha val="43137"/>
                    </a:srgbClr>
                  </a:outerShdw>
                </a:effectLst>
                <a:latin typeface="+mn-lt"/>
              </a:rPr>
              <a:t>and though my physical condition put you to the test, you did not despise or reject me. Instead, you welcomed me as though I were an angel of God, as though I were Christ Jesus himself!  </a:t>
            </a:r>
            <a:endParaRPr lang="en-US" sz="3200" dirty="0">
              <a:effectLst>
                <a:glow rad="63500">
                  <a:schemeClr val="bg1">
                    <a:alpha val="6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413178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84211"/>
            <a:ext cx="11644086" cy="1325563"/>
          </a:xfrm>
        </p:spPr>
        <p:txBody>
          <a:bodyPr>
            <a:noAutofit/>
          </a:bodyPr>
          <a:lstStyle/>
          <a:p>
            <a:pPr algn="ctr"/>
            <a:r>
              <a:rPr lang="en-US" sz="3200" b="1" baseline="30000" dirty="0">
                <a:effectLst>
                  <a:glow rad="63500">
                    <a:schemeClr val="bg1">
                      <a:alpha val="60000"/>
                    </a:schemeClr>
                  </a:glow>
                  <a:outerShdw blurRad="38100" dist="38100" dir="2700000" algn="tl">
                    <a:srgbClr val="000000">
                      <a:alpha val="43137"/>
                    </a:srgbClr>
                  </a:outerShdw>
                </a:effectLst>
                <a:latin typeface="+mn-lt"/>
              </a:rPr>
              <a:t>8 </a:t>
            </a:r>
            <a:r>
              <a:rPr lang="en-US" sz="3200" b="1" dirty="0">
                <a:effectLst>
                  <a:glow rad="63500">
                    <a:schemeClr val="bg1">
                      <a:alpha val="60000"/>
                    </a:schemeClr>
                  </a:glow>
                  <a:outerShdw blurRad="38100" dist="38100" dir="2700000" algn="tl">
                    <a:srgbClr val="000000">
                      <a:alpha val="43137"/>
                    </a:srgbClr>
                  </a:outerShdw>
                </a:effectLst>
                <a:latin typeface="+mn-lt"/>
              </a:rPr>
              <a:t>Formerly when you did not know God, you were enslaved to beings that by nature are not gods at all.  </a:t>
            </a:r>
            <a:r>
              <a:rPr lang="en-US" sz="3200" b="1" baseline="30000" dirty="0">
                <a:effectLst>
                  <a:glow rad="63500">
                    <a:schemeClr val="bg1">
                      <a:alpha val="60000"/>
                    </a:schemeClr>
                  </a:glow>
                  <a:outerShdw blurRad="38100" dist="38100" dir="2700000" algn="tl">
                    <a:srgbClr val="000000">
                      <a:alpha val="43137"/>
                    </a:srgbClr>
                  </a:outerShdw>
                </a:effectLst>
                <a:latin typeface="+mn-lt"/>
              </a:rPr>
              <a:t>9 </a:t>
            </a:r>
            <a:r>
              <a:rPr lang="en-US" sz="3200" b="1" dirty="0">
                <a:effectLst>
                  <a:glow rad="63500">
                    <a:schemeClr val="bg1">
                      <a:alpha val="60000"/>
                    </a:schemeClr>
                  </a:glow>
                  <a:outerShdw blurRad="38100" dist="38100" dir="2700000" algn="tl">
                    <a:srgbClr val="000000">
                      <a:alpha val="43137"/>
                    </a:srgbClr>
                  </a:outerShdw>
                </a:effectLst>
                <a:latin typeface="+mn-lt"/>
              </a:rPr>
              <a:t>But now that you have come to know God (or rather to be known by God), how can you turn back again to the weak and worthless basic forces? Do you want to be enslaved to them all over again?  </a:t>
            </a:r>
            <a:r>
              <a:rPr lang="en-US" sz="3200" b="1" baseline="30000" dirty="0">
                <a:effectLst>
                  <a:glow rad="63500">
                    <a:schemeClr val="bg1">
                      <a:alpha val="60000"/>
                    </a:schemeClr>
                  </a:glow>
                  <a:outerShdw blurRad="38100" dist="38100" dir="2700000" algn="tl">
                    <a:srgbClr val="000000">
                      <a:alpha val="43137"/>
                    </a:srgbClr>
                  </a:outerShdw>
                </a:effectLst>
                <a:latin typeface="+mn-lt"/>
              </a:rPr>
              <a:t>10 </a:t>
            </a:r>
            <a:r>
              <a:rPr lang="en-US" sz="3200" b="1" dirty="0">
                <a:effectLst>
                  <a:glow rad="63500">
                    <a:schemeClr val="bg1">
                      <a:alpha val="60000"/>
                    </a:schemeClr>
                  </a:glow>
                  <a:outerShdw blurRad="38100" dist="38100" dir="2700000" algn="tl">
                    <a:srgbClr val="000000">
                      <a:alpha val="43137"/>
                    </a:srgbClr>
                  </a:outerShdw>
                </a:effectLst>
                <a:latin typeface="+mn-lt"/>
              </a:rPr>
              <a:t>You are observing religious days and months and seasons and years.  </a:t>
            </a:r>
            <a:r>
              <a:rPr lang="en-US" sz="3200" b="1" baseline="30000" dirty="0">
                <a:solidFill>
                  <a:schemeClr val="bg1"/>
                </a:solidFill>
                <a:effectLst>
                  <a:glow rad="63500">
                    <a:srgbClr val="FF0000">
                      <a:alpha val="60000"/>
                    </a:srgbClr>
                  </a:glow>
                  <a:outerShdw blurRad="38100" dist="38100" dir="2700000" algn="tl">
                    <a:srgbClr val="000000">
                      <a:alpha val="43137"/>
                    </a:srgbClr>
                  </a:outerShdw>
                </a:effectLst>
                <a:latin typeface="+mn-lt"/>
              </a:rPr>
              <a:t>11 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I fear for you that my work for you may have been in vain.  </a:t>
            </a:r>
            <a:r>
              <a:rPr lang="en-US" sz="3200" b="1" baseline="30000" dirty="0">
                <a:solidFill>
                  <a:schemeClr val="bg1"/>
                </a:solidFill>
                <a:effectLst>
                  <a:glow rad="63500">
                    <a:srgbClr val="FF0000">
                      <a:alpha val="60000"/>
                    </a:srgbClr>
                  </a:glow>
                  <a:outerShdw blurRad="38100" dist="38100" dir="2700000" algn="tl">
                    <a:srgbClr val="000000">
                      <a:alpha val="43137"/>
                    </a:srgbClr>
                  </a:outerShdw>
                </a:effectLst>
                <a:latin typeface="+mn-lt"/>
              </a:rPr>
              <a:t>12 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I beg you, brothers and sisters, become like me, because I have become like you. You have done me no wrong!  </a:t>
            </a:r>
            <a:r>
              <a:rPr lang="en-US" sz="3200" b="1" baseline="30000" dirty="0">
                <a:effectLst>
                  <a:glow rad="63500">
                    <a:schemeClr val="bg1">
                      <a:alpha val="60000"/>
                    </a:schemeClr>
                  </a:glow>
                  <a:outerShdw blurRad="38100" dist="38100" dir="2700000" algn="tl">
                    <a:srgbClr val="000000">
                      <a:alpha val="43137"/>
                    </a:srgbClr>
                  </a:outerShdw>
                </a:effectLst>
                <a:latin typeface="+mn-lt"/>
              </a:rPr>
              <a:t>13 </a:t>
            </a:r>
            <a:r>
              <a:rPr lang="en-US" sz="3200" b="1" dirty="0">
                <a:effectLst>
                  <a:glow rad="63500">
                    <a:schemeClr val="bg1">
                      <a:alpha val="60000"/>
                    </a:schemeClr>
                  </a:glow>
                  <a:outerShdw blurRad="38100" dist="38100" dir="2700000" algn="tl">
                    <a:srgbClr val="000000">
                      <a:alpha val="43137"/>
                    </a:srgbClr>
                  </a:outerShdw>
                </a:effectLst>
                <a:latin typeface="+mn-lt"/>
              </a:rPr>
              <a:t>But you know it was because of a physical illness that I first proclaimed the gospel to you, </a:t>
            </a:r>
            <a:r>
              <a:rPr lang="en-US" sz="3200" b="1" baseline="30000" dirty="0">
                <a:effectLst>
                  <a:glow rad="63500">
                    <a:schemeClr val="bg1">
                      <a:alpha val="60000"/>
                    </a:schemeClr>
                  </a:glow>
                  <a:outerShdw blurRad="38100" dist="38100" dir="2700000" algn="tl">
                    <a:srgbClr val="000000">
                      <a:alpha val="43137"/>
                    </a:srgbClr>
                  </a:outerShdw>
                </a:effectLst>
                <a:latin typeface="+mn-lt"/>
              </a:rPr>
              <a:t>14 </a:t>
            </a:r>
            <a:r>
              <a:rPr lang="en-US" sz="3200" b="1" dirty="0">
                <a:effectLst>
                  <a:glow rad="63500">
                    <a:schemeClr val="bg1">
                      <a:alpha val="60000"/>
                    </a:schemeClr>
                  </a:glow>
                  <a:outerShdw blurRad="38100" dist="38100" dir="2700000" algn="tl">
                    <a:srgbClr val="000000">
                      <a:alpha val="43137"/>
                    </a:srgbClr>
                  </a:outerShdw>
                </a:effectLst>
                <a:latin typeface="+mn-lt"/>
              </a:rPr>
              <a:t>and though my physical condition put you to the test, you did not despise or reject me. Instead, you welcomed me as though I were an angel of God, as though I were Christ Jesus himself!  </a:t>
            </a:r>
            <a:endParaRPr lang="en-US" sz="3200" dirty="0">
              <a:effectLst>
                <a:glow rad="63500">
                  <a:schemeClr val="bg1">
                    <a:alpha val="6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58612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773" y="2687408"/>
            <a:ext cx="11586028" cy="1325563"/>
          </a:xfrm>
        </p:spPr>
        <p:txBody>
          <a:bodyPr>
            <a:noAutofit/>
          </a:bodyPr>
          <a:lstStyle/>
          <a:p>
            <a:pPr algn="ctr"/>
            <a:r>
              <a:rPr lang="en-US" sz="3200" b="1" baseline="30000" dirty="0">
                <a:effectLst>
                  <a:glow rad="63500">
                    <a:schemeClr val="bg1">
                      <a:alpha val="60000"/>
                    </a:schemeClr>
                  </a:glow>
                  <a:outerShdw blurRad="38100" dist="38100" dir="2700000" algn="tl">
                    <a:srgbClr val="000000">
                      <a:alpha val="43137"/>
                    </a:srgbClr>
                  </a:outerShdw>
                </a:effectLst>
                <a:latin typeface="+mn-lt"/>
              </a:rPr>
              <a:t>15 </a:t>
            </a:r>
            <a:r>
              <a:rPr lang="en-US" sz="3200" b="1" dirty="0">
                <a:effectLst>
                  <a:glow rad="63500">
                    <a:schemeClr val="bg1">
                      <a:alpha val="60000"/>
                    </a:schemeClr>
                  </a:glow>
                  <a:outerShdw blurRad="38100" dist="38100" dir="2700000" algn="tl">
                    <a:srgbClr val="000000">
                      <a:alpha val="43137"/>
                    </a:srgbClr>
                  </a:outerShdw>
                </a:effectLst>
                <a:latin typeface="+mn-lt"/>
              </a:rPr>
              <a:t>Where then is your sense of happiness now? For I testify about you that if it were possible, you would have pulled out your eyes and given them to me!  </a:t>
            </a:r>
            <a:r>
              <a:rPr lang="en-US" sz="3200" b="1" baseline="30000" dirty="0">
                <a:solidFill>
                  <a:schemeClr val="bg1"/>
                </a:solidFill>
                <a:effectLst>
                  <a:glow rad="63500">
                    <a:srgbClr val="FF0000">
                      <a:alpha val="60000"/>
                    </a:srgbClr>
                  </a:glow>
                  <a:outerShdw blurRad="38100" dist="38100" dir="2700000" algn="tl">
                    <a:srgbClr val="000000">
                      <a:alpha val="43137"/>
                    </a:srgbClr>
                  </a:outerShdw>
                </a:effectLst>
                <a:latin typeface="+mn-lt"/>
              </a:rPr>
              <a:t>16 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So then, have I become your enemy by telling you the truth?  </a:t>
            </a:r>
            <a:r>
              <a:rPr lang="en-US" sz="3200" b="1" baseline="30000" dirty="0">
                <a:effectLst>
                  <a:glow rad="63500">
                    <a:schemeClr val="bg1">
                      <a:alpha val="60000"/>
                    </a:schemeClr>
                  </a:glow>
                  <a:outerShdw blurRad="38100" dist="38100" dir="2700000" algn="tl">
                    <a:srgbClr val="000000">
                      <a:alpha val="43137"/>
                    </a:srgbClr>
                  </a:outerShdw>
                </a:effectLst>
                <a:latin typeface="+mn-lt"/>
              </a:rPr>
              <a:t>17 </a:t>
            </a:r>
            <a:r>
              <a:rPr lang="en-US" sz="3200" b="1" dirty="0">
                <a:effectLst>
                  <a:glow rad="63500">
                    <a:schemeClr val="bg1">
                      <a:alpha val="60000"/>
                    </a:schemeClr>
                  </a:glow>
                  <a:outerShdw blurRad="38100" dist="38100" dir="2700000" algn="tl">
                    <a:srgbClr val="000000">
                      <a:alpha val="43137"/>
                    </a:srgbClr>
                  </a:outerShdw>
                </a:effectLst>
                <a:latin typeface="+mn-lt"/>
              </a:rPr>
              <a:t>They court you eagerly, but for no good purpose; they want to exclude you, so that you would seek them eagerly.  </a:t>
            </a:r>
            <a:r>
              <a:rPr lang="en-US" sz="3200" b="1" baseline="30000" dirty="0">
                <a:effectLst>
                  <a:glow rad="63500">
                    <a:schemeClr val="bg1">
                      <a:alpha val="60000"/>
                    </a:schemeClr>
                  </a:glow>
                  <a:outerShdw blurRad="38100" dist="38100" dir="2700000" algn="tl">
                    <a:srgbClr val="000000">
                      <a:alpha val="43137"/>
                    </a:srgbClr>
                  </a:outerShdw>
                </a:effectLst>
                <a:latin typeface="+mn-lt"/>
              </a:rPr>
              <a:t>18 </a:t>
            </a:r>
            <a:r>
              <a:rPr lang="en-US" sz="3200" b="1" dirty="0">
                <a:effectLst>
                  <a:glow rad="63500">
                    <a:schemeClr val="bg1">
                      <a:alpha val="60000"/>
                    </a:schemeClr>
                  </a:glow>
                  <a:outerShdw blurRad="38100" dist="38100" dir="2700000" algn="tl">
                    <a:srgbClr val="000000">
                      <a:alpha val="43137"/>
                    </a:srgbClr>
                  </a:outerShdw>
                </a:effectLst>
                <a:latin typeface="+mn-lt"/>
              </a:rPr>
              <a:t>However, it is good to be sought eagerly for a good purpose at all times, and not only when I am present with you.  </a:t>
            </a:r>
            <a:r>
              <a:rPr lang="en-US" sz="3200" b="1" baseline="30000" dirty="0">
                <a:effectLst>
                  <a:glow rad="63500">
                    <a:schemeClr val="bg1">
                      <a:alpha val="60000"/>
                    </a:schemeClr>
                  </a:glow>
                  <a:outerShdw blurRad="38100" dist="38100" dir="2700000" algn="tl">
                    <a:srgbClr val="000000">
                      <a:alpha val="43137"/>
                    </a:srgbClr>
                  </a:outerShdw>
                </a:effectLst>
                <a:latin typeface="+mn-lt"/>
              </a:rPr>
              <a:t>19 </a:t>
            </a:r>
            <a:r>
              <a:rPr lang="en-US" sz="3200" b="1" dirty="0">
                <a:effectLst>
                  <a:glow rad="63500">
                    <a:schemeClr val="bg1">
                      <a:alpha val="60000"/>
                    </a:schemeClr>
                  </a:glow>
                  <a:outerShdw blurRad="38100" dist="38100" dir="2700000" algn="tl">
                    <a:srgbClr val="000000">
                      <a:alpha val="43137"/>
                    </a:srgbClr>
                  </a:outerShdw>
                </a:effectLst>
                <a:latin typeface="+mn-lt"/>
              </a:rPr>
              <a:t>My children—I am again undergoing birth pains until Christ is formed in you!  </a:t>
            </a:r>
            <a:r>
              <a:rPr lang="en-US" sz="3200" b="1" baseline="30000" dirty="0">
                <a:effectLst>
                  <a:glow rad="63500">
                    <a:schemeClr val="bg1">
                      <a:alpha val="60000"/>
                    </a:schemeClr>
                  </a:glow>
                  <a:outerShdw blurRad="38100" dist="38100" dir="2700000" algn="tl">
                    <a:srgbClr val="000000">
                      <a:alpha val="43137"/>
                    </a:srgbClr>
                  </a:outerShdw>
                </a:effectLst>
                <a:latin typeface="+mn-lt"/>
              </a:rPr>
              <a:t>20 </a:t>
            </a:r>
            <a:r>
              <a:rPr lang="en-US" sz="3200" b="1" dirty="0">
                <a:effectLst>
                  <a:glow rad="63500">
                    <a:schemeClr val="bg1">
                      <a:alpha val="60000"/>
                    </a:schemeClr>
                  </a:glow>
                  <a:outerShdw blurRad="38100" dist="38100" dir="2700000" algn="tl">
                    <a:srgbClr val="000000">
                      <a:alpha val="43137"/>
                    </a:srgbClr>
                  </a:outerShdw>
                </a:effectLst>
                <a:latin typeface="+mn-lt"/>
              </a:rPr>
              <a:t>I wish I could be with you now and change my tone of voice, because I am perplexed about you</a:t>
            </a:r>
            <a:r>
              <a:rPr lang="en-US" sz="3200" b="1" dirty="0" smtClean="0">
                <a:effectLst>
                  <a:glow rad="63500">
                    <a:schemeClr val="bg1">
                      <a:alpha val="60000"/>
                    </a:schemeClr>
                  </a:glow>
                  <a:outerShdw blurRad="38100" dist="38100" dir="2700000" algn="tl">
                    <a:srgbClr val="000000">
                      <a:alpha val="43137"/>
                    </a:srgbClr>
                  </a:outerShdw>
                </a:effectLst>
                <a:latin typeface="+mn-lt"/>
              </a:rPr>
              <a:t>.</a:t>
            </a:r>
            <a:br>
              <a:rPr lang="en-US" sz="3200" b="1" dirty="0" smtClean="0">
                <a:effectLst>
                  <a:glow rad="63500">
                    <a:schemeClr val="bg1">
                      <a:alpha val="60000"/>
                    </a:schemeClr>
                  </a:glow>
                  <a:outerShdw blurRad="38100" dist="38100" dir="2700000" algn="tl">
                    <a:srgbClr val="000000">
                      <a:alpha val="43137"/>
                    </a:srgbClr>
                  </a:outerShdw>
                </a:effectLst>
                <a:latin typeface="+mn-lt"/>
              </a:rPr>
            </a:br>
            <a:r>
              <a:rPr lang="en-US" sz="2400" b="1" dirty="0">
                <a:effectLst>
                  <a:glow rad="63500">
                    <a:schemeClr val="bg1">
                      <a:alpha val="60000"/>
                    </a:schemeClr>
                  </a:glow>
                  <a:outerShdw blurRad="38100" dist="38100" dir="2700000" algn="tl">
                    <a:srgbClr val="000000">
                      <a:alpha val="43137"/>
                    </a:srgbClr>
                  </a:outerShdw>
                </a:effectLst>
                <a:latin typeface="+mn-lt"/>
              </a:rPr>
              <a:t/>
            </a:r>
            <a:br>
              <a:rPr lang="en-US" sz="2400" b="1" dirty="0">
                <a:effectLst>
                  <a:glow rad="63500">
                    <a:schemeClr val="bg1">
                      <a:alpha val="60000"/>
                    </a:schemeClr>
                  </a:glow>
                  <a:outerShdw blurRad="38100" dist="38100" dir="2700000" algn="tl">
                    <a:srgbClr val="000000">
                      <a:alpha val="43137"/>
                    </a:srgbClr>
                  </a:outerShdw>
                </a:effectLst>
                <a:latin typeface="+mn-lt"/>
              </a:rPr>
            </a:br>
            <a:r>
              <a:rPr lang="en-US" sz="2400" b="1" dirty="0" smtClean="0">
                <a:effectLst>
                  <a:glow rad="63500">
                    <a:schemeClr val="bg1">
                      <a:alpha val="60000"/>
                    </a:schemeClr>
                  </a:glow>
                  <a:outerShdw blurRad="38100" dist="38100" dir="2700000" algn="tl">
                    <a:srgbClr val="000000">
                      <a:alpha val="43137"/>
                    </a:srgbClr>
                  </a:outerShdw>
                </a:effectLst>
                <a:latin typeface="+mn-lt"/>
              </a:rPr>
              <a:t>Galatians 4:8-20 NET</a:t>
            </a:r>
            <a:endParaRPr lang="en-US" sz="2400" dirty="0">
              <a:effectLst>
                <a:glow rad="63500">
                  <a:schemeClr val="bg1">
                    <a:alpha val="6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026316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773" y="2687408"/>
            <a:ext cx="11586028" cy="1325563"/>
          </a:xfrm>
        </p:spPr>
        <p:txBody>
          <a:bodyPr>
            <a:noAutofit/>
          </a:bodyPr>
          <a:lstStyle/>
          <a:p>
            <a:pPr algn="ctr"/>
            <a:r>
              <a:rPr lang="en-US" sz="3200" b="1" baseline="30000" dirty="0">
                <a:effectLst>
                  <a:glow rad="63500">
                    <a:schemeClr val="bg1">
                      <a:alpha val="60000"/>
                    </a:schemeClr>
                  </a:glow>
                  <a:outerShdw blurRad="38100" dist="38100" dir="2700000" algn="tl">
                    <a:srgbClr val="000000">
                      <a:alpha val="43137"/>
                    </a:srgbClr>
                  </a:outerShdw>
                </a:effectLst>
                <a:latin typeface="+mn-lt"/>
              </a:rPr>
              <a:t>15 </a:t>
            </a:r>
            <a:r>
              <a:rPr lang="en-US" sz="3200" b="1" dirty="0">
                <a:effectLst>
                  <a:glow rad="63500">
                    <a:schemeClr val="bg1">
                      <a:alpha val="60000"/>
                    </a:schemeClr>
                  </a:glow>
                  <a:outerShdw blurRad="38100" dist="38100" dir="2700000" algn="tl">
                    <a:srgbClr val="000000">
                      <a:alpha val="43137"/>
                    </a:srgbClr>
                  </a:outerShdw>
                </a:effectLst>
                <a:latin typeface="+mn-lt"/>
              </a:rPr>
              <a:t>Where then is your sense of happiness now? For I testify about you that if it were possible, you would have pulled out your eyes and given them to me!  </a:t>
            </a:r>
            <a:r>
              <a:rPr lang="en-US" sz="3200" b="1" baseline="30000" dirty="0">
                <a:effectLst>
                  <a:glow rad="63500">
                    <a:schemeClr val="bg1">
                      <a:alpha val="60000"/>
                    </a:schemeClr>
                  </a:glow>
                  <a:outerShdw blurRad="38100" dist="38100" dir="2700000" algn="tl">
                    <a:srgbClr val="000000">
                      <a:alpha val="43137"/>
                    </a:srgbClr>
                  </a:outerShdw>
                </a:effectLst>
                <a:latin typeface="+mn-lt"/>
              </a:rPr>
              <a:t>16 </a:t>
            </a:r>
            <a:r>
              <a:rPr lang="en-US" sz="3200" b="1" dirty="0">
                <a:effectLst>
                  <a:glow rad="63500">
                    <a:schemeClr val="bg1">
                      <a:alpha val="60000"/>
                    </a:schemeClr>
                  </a:glow>
                  <a:outerShdw blurRad="38100" dist="38100" dir="2700000" algn="tl">
                    <a:srgbClr val="000000">
                      <a:alpha val="43137"/>
                    </a:srgbClr>
                  </a:outerShdw>
                </a:effectLst>
                <a:latin typeface="+mn-lt"/>
              </a:rPr>
              <a:t>So then, have I become your enemy by telling you the truth?  </a:t>
            </a:r>
            <a:r>
              <a:rPr lang="en-US" sz="3200" b="1" baseline="30000" dirty="0">
                <a:solidFill>
                  <a:schemeClr val="bg1"/>
                </a:solidFill>
                <a:effectLst>
                  <a:glow rad="63500">
                    <a:srgbClr val="FF0000">
                      <a:alpha val="60000"/>
                    </a:srgbClr>
                  </a:glow>
                  <a:outerShdw blurRad="38100" dist="38100" dir="2700000" algn="tl">
                    <a:srgbClr val="000000">
                      <a:alpha val="43137"/>
                    </a:srgbClr>
                  </a:outerShdw>
                </a:effectLst>
                <a:latin typeface="+mn-lt"/>
              </a:rPr>
              <a:t>17 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They court you eagerly, but for no good purpose; they want to exclude you, so that you would seek them eagerly.  </a:t>
            </a:r>
            <a:r>
              <a:rPr lang="en-US" sz="3200" b="1" baseline="30000" dirty="0">
                <a:solidFill>
                  <a:schemeClr val="bg1"/>
                </a:solidFill>
                <a:effectLst>
                  <a:glow rad="63500">
                    <a:srgbClr val="FF0000">
                      <a:alpha val="60000"/>
                    </a:srgbClr>
                  </a:glow>
                  <a:outerShdw blurRad="38100" dist="38100" dir="2700000" algn="tl">
                    <a:srgbClr val="000000">
                      <a:alpha val="43137"/>
                    </a:srgbClr>
                  </a:outerShdw>
                </a:effectLst>
                <a:latin typeface="+mn-lt"/>
              </a:rPr>
              <a:t>18 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However, it is good to be sought eagerly for a good purpose at all times, and not only when I am present with you.  </a:t>
            </a:r>
            <a:r>
              <a:rPr lang="en-US" sz="3200" b="1" baseline="30000" dirty="0">
                <a:solidFill>
                  <a:schemeClr val="bg1"/>
                </a:solidFill>
                <a:effectLst>
                  <a:glow rad="63500">
                    <a:srgbClr val="FF0000">
                      <a:alpha val="60000"/>
                    </a:srgbClr>
                  </a:glow>
                  <a:outerShdw blurRad="38100" dist="38100" dir="2700000" algn="tl">
                    <a:srgbClr val="000000">
                      <a:alpha val="43137"/>
                    </a:srgbClr>
                  </a:outerShdw>
                </a:effectLst>
                <a:latin typeface="+mn-lt"/>
              </a:rPr>
              <a:t>19 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My children—I am again undergoing birth pains until Christ is formed in you!  </a:t>
            </a:r>
            <a:r>
              <a:rPr lang="en-US" sz="3200" b="1" baseline="30000" dirty="0">
                <a:solidFill>
                  <a:schemeClr val="bg1"/>
                </a:solidFill>
                <a:effectLst>
                  <a:glow rad="63500">
                    <a:srgbClr val="FF0000">
                      <a:alpha val="60000"/>
                    </a:srgbClr>
                  </a:glow>
                  <a:outerShdw blurRad="38100" dist="38100" dir="2700000" algn="tl">
                    <a:srgbClr val="000000">
                      <a:alpha val="43137"/>
                    </a:srgbClr>
                  </a:outerShdw>
                </a:effectLst>
                <a:latin typeface="+mn-lt"/>
              </a:rPr>
              <a:t>20 </a:t>
            </a:r>
            <a:r>
              <a:rPr lang="en-US" sz="3200" b="1" dirty="0">
                <a:solidFill>
                  <a:schemeClr val="bg1"/>
                </a:solidFill>
                <a:effectLst>
                  <a:glow rad="63500">
                    <a:srgbClr val="FF0000">
                      <a:alpha val="60000"/>
                    </a:srgbClr>
                  </a:glow>
                  <a:outerShdw blurRad="38100" dist="38100" dir="2700000" algn="tl">
                    <a:srgbClr val="000000">
                      <a:alpha val="43137"/>
                    </a:srgbClr>
                  </a:outerShdw>
                </a:effectLst>
                <a:latin typeface="+mn-lt"/>
              </a:rPr>
              <a:t>I wish I could be with you now and change my tone of voice, because I am perplexed about you</a:t>
            </a:r>
            <a:r>
              <a:rPr lang="en-US" sz="3200" b="1" dirty="0" smtClean="0">
                <a:solidFill>
                  <a:schemeClr val="bg1"/>
                </a:solidFill>
                <a:effectLst>
                  <a:glow rad="63500">
                    <a:srgbClr val="FF0000">
                      <a:alpha val="60000"/>
                    </a:srgbClr>
                  </a:glow>
                  <a:outerShdw blurRad="38100" dist="38100" dir="2700000" algn="tl">
                    <a:srgbClr val="000000">
                      <a:alpha val="43137"/>
                    </a:srgbClr>
                  </a:outerShdw>
                </a:effectLst>
                <a:latin typeface="+mn-lt"/>
              </a:rPr>
              <a:t>.</a:t>
            </a:r>
            <a:br>
              <a:rPr lang="en-US" sz="3200" b="1" dirty="0" smtClean="0">
                <a:solidFill>
                  <a:schemeClr val="bg1"/>
                </a:solidFill>
                <a:effectLst>
                  <a:glow rad="63500">
                    <a:srgbClr val="FF0000">
                      <a:alpha val="60000"/>
                    </a:srgbClr>
                  </a:glow>
                  <a:outerShdw blurRad="38100" dist="38100" dir="2700000" algn="tl">
                    <a:srgbClr val="000000">
                      <a:alpha val="43137"/>
                    </a:srgbClr>
                  </a:outerShdw>
                </a:effectLst>
                <a:latin typeface="+mn-lt"/>
              </a:rPr>
            </a:br>
            <a:r>
              <a:rPr lang="en-US" sz="2400" b="1" dirty="0">
                <a:effectLst>
                  <a:glow rad="63500">
                    <a:schemeClr val="bg1">
                      <a:alpha val="60000"/>
                    </a:schemeClr>
                  </a:glow>
                  <a:outerShdw blurRad="38100" dist="38100" dir="2700000" algn="tl">
                    <a:srgbClr val="000000">
                      <a:alpha val="43137"/>
                    </a:srgbClr>
                  </a:outerShdw>
                </a:effectLst>
                <a:latin typeface="+mn-lt"/>
              </a:rPr>
              <a:t/>
            </a:r>
            <a:br>
              <a:rPr lang="en-US" sz="2400" b="1" dirty="0">
                <a:effectLst>
                  <a:glow rad="63500">
                    <a:schemeClr val="bg1">
                      <a:alpha val="60000"/>
                    </a:schemeClr>
                  </a:glow>
                  <a:outerShdw blurRad="38100" dist="38100" dir="2700000" algn="tl">
                    <a:srgbClr val="000000">
                      <a:alpha val="43137"/>
                    </a:srgbClr>
                  </a:outerShdw>
                </a:effectLst>
                <a:latin typeface="+mn-lt"/>
              </a:rPr>
            </a:br>
            <a:r>
              <a:rPr lang="en-US" sz="2400" b="1" dirty="0" smtClean="0">
                <a:effectLst>
                  <a:glow rad="63500">
                    <a:schemeClr val="bg1">
                      <a:alpha val="60000"/>
                    </a:schemeClr>
                  </a:glow>
                  <a:outerShdw blurRad="38100" dist="38100" dir="2700000" algn="tl">
                    <a:srgbClr val="000000">
                      <a:alpha val="43137"/>
                    </a:srgbClr>
                  </a:outerShdw>
                </a:effectLst>
                <a:latin typeface="+mn-lt"/>
              </a:rPr>
              <a:t>Galatians 4:8-20 NET</a:t>
            </a:r>
            <a:endParaRPr lang="en-US" sz="2400" dirty="0">
              <a:effectLst>
                <a:glow rad="63500">
                  <a:schemeClr val="bg1">
                    <a:alpha val="6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267782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773" y="2687408"/>
            <a:ext cx="11586028" cy="1325563"/>
          </a:xfrm>
        </p:spPr>
        <p:txBody>
          <a:bodyPr>
            <a:noAutofit/>
          </a:bodyPr>
          <a:lstStyle/>
          <a:p>
            <a:pPr algn="ctr"/>
            <a:r>
              <a:rPr lang="en-US" sz="4000" b="1" baseline="30000" dirty="0">
                <a:effectLst>
                  <a:glow rad="88900">
                    <a:schemeClr val="bg1">
                      <a:alpha val="60000"/>
                    </a:schemeClr>
                  </a:glow>
                  <a:outerShdw blurRad="38100" dist="38100" dir="2700000" algn="tl">
                    <a:srgbClr val="000000">
                      <a:alpha val="43137"/>
                    </a:srgbClr>
                  </a:outerShdw>
                </a:effectLst>
                <a:latin typeface="+mn-lt"/>
              </a:rPr>
              <a:t>23 </a:t>
            </a:r>
            <a:r>
              <a:rPr lang="en-US" sz="4000" b="1" dirty="0">
                <a:effectLst>
                  <a:glow rad="88900">
                    <a:schemeClr val="bg1">
                      <a:alpha val="60000"/>
                    </a:schemeClr>
                  </a:glow>
                  <a:outerShdw blurRad="38100" dist="38100" dir="2700000" algn="tl">
                    <a:srgbClr val="000000">
                      <a:alpha val="43137"/>
                    </a:srgbClr>
                  </a:outerShdw>
                </a:effectLst>
                <a:latin typeface="+mn-lt"/>
              </a:rPr>
              <a:t>And then will I declare to them, ‘I never knew you; depart from me, you workers of lawlessness</a:t>
            </a:r>
            <a:r>
              <a:rPr lang="en-US" sz="4000" b="1" dirty="0" smtClean="0">
                <a:effectLst>
                  <a:glow rad="88900">
                    <a:schemeClr val="bg1">
                      <a:alpha val="60000"/>
                    </a:schemeClr>
                  </a:glow>
                  <a:outerShdw blurRad="38100" dist="38100" dir="2700000" algn="tl">
                    <a:srgbClr val="000000">
                      <a:alpha val="43137"/>
                    </a:srgbClr>
                  </a:outerShdw>
                </a:effectLst>
                <a:latin typeface="+mn-lt"/>
              </a:rPr>
              <a:t>.’</a:t>
            </a:r>
            <a:r>
              <a:rPr lang="en-US" sz="3200" b="1" dirty="0" smtClean="0"/>
              <a:t/>
            </a:r>
            <a:br>
              <a:rPr lang="en-US" sz="3200" b="1" dirty="0" smtClean="0"/>
            </a:br>
            <a:r>
              <a:rPr lang="en-US" sz="3200" b="1" dirty="0">
                <a:effectLst>
                  <a:glow rad="63500">
                    <a:schemeClr val="bg1">
                      <a:alpha val="60000"/>
                    </a:schemeClr>
                  </a:glow>
                  <a:outerShdw blurRad="38100" dist="38100" dir="2700000" algn="tl">
                    <a:srgbClr val="000000">
                      <a:alpha val="43137"/>
                    </a:srgbClr>
                  </a:outerShdw>
                </a:effectLst>
                <a:latin typeface="+mn-lt"/>
              </a:rPr>
              <a:t/>
            </a:r>
            <a:br>
              <a:rPr lang="en-US" sz="3200" b="1" dirty="0">
                <a:effectLst>
                  <a:glow rad="63500">
                    <a:schemeClr val="bg1">
                      <a:alpha val="60000"/>
                    </a:schemeClr>
                  </a:glow>
                  <a:outerShdw blurRad="38100" dist="38100" dir="2700000" algn="tl">
                    <a:srgbClr val="000000">
                      <a:alpha val="43137"/>
                    </a:srgbClr>
                  </a:outerShdw>
                </a:effectLst>
                <a:latin typeface="+mn-lt"/>
              </a:rPr>
            </a:br>
            <a:r>
              <a:rPr lang="en-US" sz="3200" b="1" dirty="0" smtClean="0">
                <a:effectLst>
                  <a:glow rad="63500">
                    <a:schemeClr val="bg1">
                      <a:alpha val="60000"/>
                    </a:schemeClr>
                  </a:glow>
                  <a:outerShdw blurRad="38100" dist="38100" dir="2700000" algn="tl">
                    <a:srgbClr val="000000">
                      <a:alpha val="43137"/>
                    </a:srgbClr>
                  </a:outerShdw>
                </a:effectLst>
                <a:latin typeface="+mn-lt"/>
              </a:rPr>
              <a:t>Matthew 7:23 ESV</a:t>
            </a:r>
            <a:endParaRPr lang="en-US" sz="3200" dirty="0">
              <a:effectLst>
                <a:glow rad="63500">
                  <a:schemeClr val="bg1">
                    <a:alpha val="6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074561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10</Words>
  <Application>Microsoft Office PowerPoint</Application>
  <PresentationFormat>Widescreen</PresentationFormat>
  <Paragraphs>10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8 Formerly when you did not know God, you were enslaved to beings that by nature are not gods at all.  9 But now that you have come to know God (or rather to be known by God), how can you turn back again to the weak and worthless basic forces? Do you want to be enslaved to them all over again?  10 You are observing religious days and months and seasons and years.  11 I fear for you that my work for you may have been in vain.  12 I beg you, brothers and sisters, become like me, because I have become like you. You have done me no wrong!  13 But you know it was because of a physical illness that I first proclaimed the gospel to you, 14 and though my physical condition put you to the test, you did not despise or reject me. Instead, you welcomed me as though I were an angel of God, as though I were Christ Jesus himself!  </vt:lpstr>
      <vt:lpstr>15 Where then is your sense of happiness now? For I testify about you that if it were possible, you would have pulled out your eyes and given them to me!  16 So then, have I become your enemy by telling you the truth?  17 They court you eagerly, but for no good purpose; they want to exclude you, so that you would seek them eagerly.  18 However, it is good to be sought eagerly for a good purpose at all times, and not only when I am present with you.  19 My children—I am again undergoing birth pains until Christ is formed in you!  20 I wish I could be with you now and change my tone of voice, because I am perplexed about you.  Galatians 4:8-20 NET</vt:lpstr>
      <vt:lpstr>8 Formerly when you did not know God, you were enslaved to beings that by nature are not gods at all.  9 But now that you have come to know God (or rather to be known by God), how can you turn back again to the weak and worthless basic forces? Do you want to be enslaved to them all over again?  10 You are observing religious days and months and seasons and years.  11 I fear for you that my work for you may have been in vain.  12 I beg you, brothers and sisters, become like me, because I have become like you. You have done me no wrong!  13 But you know it was because of a physical illness that I first proclaimed the gospel to you, 14 and though my physical condition put you to the test, you did not despise or reject me. Instead, you welcomed me as though I were an angel of God, as though I were Christ Jesus himself!  </vt:lpstr>
      <vt:lpstr>8 Formerly when you did not know God, you were enslaved to beings that by nature are not gods at all.  9 But now that you have come to know God (or rather to be known by God), how can you turn back again to the weak and worthless basic forces? Do you want to be enslaved to them all over again?  10 You are observing religious days and months and seasons and years.  11 I fear for you that my work for you may have been in vain.  12 I beg you, brothers and sisters, become like me, because I have become like you. You have done me no wrong!  13 But you know it was because of a physical illness that I first proclaimed the gospel to you, 14 and though my physical condition put you to the test, you did not despise or reject me. Instead, you welcomed me as though I were an angel of God, as though I were Christ Jesus himself!  </vt:lpstr>
      <vt:lpstr>8 Formerly when you did not know God, you were enslaved to beings that by nature are not gods at all.  9 But now that you have come to know God (or rather to be known by God), how can you turn back again to the weak and worthless basic forces? Do you want to be enslaved to them all over again?  10 You are observing religious days and months and seasons and years.  11 I fear for you that my work for you may have been in vain.  12 I beg you, brothers and sisters, become like me, because I have become like you. You have done me no wrong!  13 But you know it was because of a physical illness that I first proclaimed the gospel to you, 14 and though my physical condition put you to the test, you did not despise or reject me. Instead, you welcomed me as though I were an angel of God, as though I were Christ Jesus himself!  </vt:lpstr>
      <vt:lpstr>8 Formerly when you did not know God, you were enslaved to beings that by nature are not gods at all.  9 But now that you have come to know God (or rather to be known by God), how can you turn back again to the weak and worthless basic forces? Do you want to be enslaved to them all over again?  10 You are observing religious days and months and seasons and years.  11 I fear for you that my work for you may have been in vain.  12 I beg you, brothers and sisters, become like me, because I have become like you. You have done me no wrong!  13 But you know it was because of a physical illness that I first proclaimed the gospel to you, 14 and though my physical condition put you to the test, you did not despise or reject me. Instead, you welcomed me as though I were an angel of God, as though I were Christ Jesus himself!  </vt:lpstr>
      <vt:lpstr>8 Formerly when you did not know God, you were enslaved to beings that by nature are not gods at all.  9 But now that you have come to know God (or rather to be known by God), how can you turn back again to the weak and worthless basic forces? Do you want to be enslaved to them all over again?  10 You are observing religious days and months and seasons and years.  11 I fear for you that my work for you may have been in vain.  12 I beg you, brothers and sisters, become like me, because I have become like you. You have done me no wrong!  13 But you know it was because of a physical illness that I first proclaimed the gospel to you, 14 and though my physical condition put you to the test, you did not despise or reject me. Instead, you welcomed me as though I were an angel of God, as though I were Christ Jesus himself!  </vt:lpstr>
      <vt:lpstr>15 Where then is your sense of happiness now? For I testify about you that if it were possible, you would have pulled out your eyes and given them to me!  16 So then, have I become your enemy by telling you the truth?  17 They court you eagerly, but for no good purpose; they want to exclude you, so that you would seek them eagerly.  18 However, it is good to be sought eagerly for a good purpose at all times, and not only when I am present with you.  19 My children—I am again undergoing birth pains until Christ is formed in you!  20 I wish I could be with you now and change my tone of voice, because I am perplexed about you.  Galatians 4:8-20 NET</vt:lpstr>
      <vt:lpstr>15 Where then is your sense of happiness now? For I testify about you that if it were possible, you would have pulled out your eyes and given them to me!  16 So then, have I become your enemy by telling you the truth?  17 They court you eagerly, but for no good purpose; they want to exclude you, so that you would seek them eagerly.  18 However, it is good to be sought eagerly for a good purpose at all times, and not only when I am present with you.  19 My children—I am again undergoing birth pains until Christ is formed in you!  20 I wish I could be with you now and change my tone of voice, because I am perplexed about you.  Galatians 4:8-20 NET</vt:lpstr>
      <vt:lpstr>23 And then will I declare to them, ‘I never knew you; depart from me, you workers of lawlessness.’  Matthew 7:23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2</cp:revision>
  <dcterms:created xsi:type="dcterms:W3CDTF">2019-06-02T09:26:04Z</dcterms:created>
  <dcterms:modified xsi:type="dcterms:W3CDTF">2019-06-02T09:31:28Z</dcterms:modified>
</cp:coreProperties>
</file>