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9"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50960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29894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C7F4AF-5440-4C97-8C56-E19F5A37D92E}"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330504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7F4AF-5440-4C97-8C56-E19F5A37D92E}"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557237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C7F4AF-5440-4C97-8C56-E19F5A37D92E}"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849832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C7F4AF-5440-4C97-8C56-E19F5A37D92E}" type="datetimeFigureOut">
              <a:rPr lang="en-US" smtClean="0"/>
              <a:t>7/14/2019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58817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7F4AF-5440-4C97-8C56-E19F5A37D92E}" type="datetimeFigureOut">
              <a:rPr lang="en-US" smtClean="0"/>
              <a:t>7/14/2019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692157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7F4AF-5440-4C97-8C56-E19F5A37D92E}"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4051487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7F4AF-5440-4C97-8C56-E19F5A37D92E}"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558972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73412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540643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7F4AF-5440-4C97-8C56-E19F5A37D92E}" type="datetimeFigureOut">
              <a:rPr lang="en-US" smtClean="0"/>
              <a:t>7/14/2019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41A48-2844-4E6B-9C5A-BA2938389C54}" type="slidenum">
              <a:rPr lang="en-US" smtClean="0"/>
              <a:t>‹#›</a:t>
            </a:fld>
            <a:endParaRPr lang="en-US"/>
          </a:p>
        </p:txBody>
      </p:sp>
    </p:spTree>
    <p:extLst>
      <p:ext uri="{BB962C8B-B14F-4D97-AF65-F5344CB8AC3E}">
        <p14:creationId xmlns:p14="http://schemas.microsoft.com/office/powerpoint/2010/main" val="3651058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228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16 </a:t>
            </a:r>
            <a:r>
              <a:rPr lang="en-US" sz="3400" b="1" dirty="0">
                <a:effectLst>
                  <a:outerShdw blurRad="38100" dist="38100" dir="2700000" algn="tl">
                    <a:srgbClr val="000000">
                      <a:alpha val="43137"/>
                    </a:srgbClr>
                  </a:outerShdw>
                </a:effectLst>
                <a:latin typeface="+mn-lt"/>
              </a:rPr>
              <a:t>But I say, walk by the Spirit, and you will not gratify the desires of the flesh.  </a:t>
            </a:r>
            <a:r>
              <a:rPr lang="en-US" sz="3400" b="1" baseline="30000" dirty="0">
                <a:effectLst>
                  <a:outerShdw blurRad="38100" dist="38100" dir="2700000" algn="tl">
                    <a:srgbClr val="000000">
                      <a:alpha val="43137"/>
                    </a:srgbClr>
                  </a:outerShdw>
                </a:effectLst>
                <a:latin typeface="+mn-lt"/>
              </a:rPr>
              <a:t>17 </a:t>
            </a:r>
            <a:r>
              <a:rPr lang="en-US" sz="3400" b="1" dirty="0">
                <a:effectLst>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outerShdw blurRad="38100" dist="38100" dir="2700000" algn="tl">
                    <a:srgbClr val="000000">
                      <a:alpha val="43137"/>
                    </a:srgbClr>
                  </a:outerShdw>
                </a:effectLst>
                <a:latin typeface="+mn-lt"/>
              </a:rPr>
              <a:t>18 </a:t>
            </a:r>
            <a:r>
              <a:rPr lang="en-US" sz="3400" b="1" dirty="0">
                <a:effectLst>
                  <a:outerShdw blurRad="38100" dist="38100" dir="2700000" algn="tl">
                    <a:srgbClr val="000000">
                      <a:alpha val="43137"/>
                    </a:srgbClr>
                  </a:outerShdw>
                </a:effectLst>
                <a:latin typeface="+mn-lt"/>
              </a:rPr>
              <a:t>But if you are led by the Spirit, you are not under the law.  </a:t>
            </a:r>
            <a:r>
              <a:rPr lang="en-US" sz="3400" b="1" baseline="30000" dirty="0">
                <a:effectLst>
                  <a:outerShdw blurRad="38100" dist="38100" dir="2700000" algn="tl">
                    <a:srgbClr val="000000">
                      <a:alpha val="43137"/>
                    </a:srgbClr>
                  </a:outerShdw>
                </a:effectLst>
                <a:latin typeface="+mn-lt"/>
              </a:rPr>
              <a:t>19 </a:t>
            </a:r>
            <a:r>
              <a:rPr lang="en-US" sz="3400" b="1" dirty="0">
                <a:effectLst>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outerShdw blurRad="38100" dist="38100" dir="2700000" algn="tl">
                    <a:srgbClr val="000000">
                      <a:alpha val="43137"/>
                    </a:srgbClr>
                  </a:outerShdw>
                </a:effectLst>
                <a:latin typeface="+mn-lt"/>
              </a:rPr>
              <a:t>20 </a:t>
            </a:r>
            <a:r>
              <a:rPr lang="en-US" sz="3400" b="1" dirty="0">
                <a:effectLst>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outerShdw blurRad="38100" dist="38100" dir="2700000" algn="tl">
                    <a:srgbClr val="000000">
                      <a:alpha val="43137"/>
                    </a:srgbClr>
                  </a:outerShdw>
                </a:effectLst>
                <a:latin typeface="+mn-lt"/>
              </a:rPr>
              <a:t>21 </a:t>
            </a:r>
            <a:r>
              <a:rPr lang="en-US" sz="3400" b="1" dirty="0">
                <a:effectLst>
                  <a:outerShdw blurRad="38100" dist="38100" dir="2700000" algn="tl">
                    <a:srgbClr val="000000">
                      <a:alpha val="43137"/>
                    </a:srgbClr>
                  </a:outerShdw>
                </a:effectLst>
                <a:latin typeface="+mn-lt"/>
              </a:rPr>
              <a:t>envy,</a:t>
            </a:r>
            <a:r>
              <a:rPr lang="en-US" sz="3400" b="1" baseline="30000" dirty="0">
                <a:effectLst>
                  <a:outerShdw blurRad="38100" dist="38100" dir="2700000" algn="tl">
                    <a:srgbClr val="000000">
                      <a:alpha val="43137"/>
                    </a:srgbClr>
                  </a:outerShdw>
                </a:effectLst>
                <a:latin typeface="+mn-lt"/>
              </a:rPr>
              <a:t> </a:t>
            </a:r>
            <a:r>
              <a:rPr lang="en-US" sz="3400" b="1" dirty="0">
                <a:effectLst>
                  <a:outerShdw blurRad="38100" dist="38100" dir="2700000" algn="tl">
                    <a:srgbClr val="000000">
                      <a:alpha val="43137"/>
                    </a:srgbClr>
                  </a:outerShdw>
                </a:effectLst>
                <a:latin typeface="+mn-lt"/>
              </a:rPr>
              <a:t>drunkenness, orgies, and things like these. I warn you, as I warned you before, that those who do such things 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885939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16 </a:t>
            </a:r>
            <a:r>
              <a:rPr lang="en-US" sz="3400" b="1" dirty="0">
                <a:effectLst>
                  <a:outerShdw blurRad="38100" dist="38100" dir="2700000" algn="tl">
                    <a:srgbClr val="000000">
                      <a:alpha val="43137"/>
                    </a:srgbClr>
                  </a:outerShdw>
                </a:effectLst>
                <a:latin typeface="+mn-lt"/>
              </a:rPr>
              <a:t>But I say, walk by the Spirit, and you will not gratify the desires of the flesh.  </a:t>
            </a:r>
            <a:r>
              <a:rPr lang="en-US" sz="3400" b="1" baseline="30000" dirty="0">
                <a:effectLst>
                  <a:glow rad="127000">
                    <a:schemeClr val="bg1"/>
                  </a:glow>
                  <a:outerShdw blurRad="38100" dist="38100" dir="2700000" algn="tl">
                    <a:srgbClr val="000000">
                      <a:alpha val="43137"/>
                    </a:srgbClr>
                  </a:outerShdw>
                </a:effectLst>
                <a:latin typeface="+mn-lt"/>
              </a:rPr>
              <a:t>17 </a:t>
            </a:r>
            <a:r>
              <a:rPr lang="en-US" sz="3400" b="1" dirty="0">
                <a:effectLst>
                  <a:glow rad="127000">
                    <a:schemeClr val="bg1"/>
                  </a:glow>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outerShdw blurRad="38100" dist="38100" dir="2700000" algn="tl">
                    <a:srgbClr val="000000">
                      <a:alpha val="43137"/>
                    </a:srgbClr>
                  </a:outerShdw>
                </a:effectLst>
                <a:latin typeface="+mn-lt"/>
              </a:rPr>
              <a:t>18 </a:t>
            </a:r>
            <a:r>
              <a:rPr lang="en-US" sz="3400" b="1" dirty="0">
                <a:effectLst>
                  <a:outerShdw blurRad="38100" dist="38100" dir="2700000" algn="tl">
                    <a:srgbClr val="000000">
                      <a:alpha val="43137"/>
                    </a:srgbClr>
                  </a:outerShdw>
                </a:effectLst>
                <a:latin typeface="+mn-lt"/>
              </a:rPr>
              <a:t>But if you are led by the Spirit, you are not under the law.  </a:t>
            </a:r>
            <a:r>
              <a:rPr lang="en-US" sz="3400" b="1" baseline="30000" dirty="0">
                <a:effectLst>
                  <a:outerShdw blurRad="38100" dist="38100" dir="2700000" algn="tl">
                    <a:srgbClr val="000000">
                      <a:alpha val="43137"/>
                    </a:srgbClr>
                  </a:outerShdw>
                </a:effectLst>
                <a:latin typeface="+mn-lt"/>
              </a:rPr>
              <a:t>19 </a:t>
            </a:r>
            <a:r>
              <a:rPr lang="en-US" sz="3400" b="1" dirty="0">
                <a:effectLst>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outerShdw blurRad="38100" dist="38100" dir="2700000" algn="tl">
                    <a:srgbClr val="000000">
                      <a:alpha val="43137"/>
                    </a:srgbClr>
                  </a:outerShdw>
                </a:effectLst>
                <a:latin typeface="+mn-lt"/>
              </a:rPr>
              <a:t>20 </a:t>
            </a:r>
            <a:r>
              <a:rPr lang="en-US" sz="3400" b="1" dirty="0">
                <a:effectLst>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outerShdw blurRad="38100" dist="38100" dir="2700000" algn="tl">
                    <a:srgbClr val="000000">
                      <a:alpha val="43137"/>
                    </a:srgbClr>
                  </a:outerShdw>
                </a:effectLst>
                <a:latin typeface="+mn-lt"/>
              </a:rPr>
              <a:t>21 </a:t>
            </a:r>
            <a:r>
              <a:rPr lang="en-US" sz="3400" b="1" dirty="0">
                <a:effectLst>
                  <a:outerShdw blurRad="38100" dist="38100" dir="2700000" algn="tl">
                    <a:srgbClr val="000000">
                      <a:alpha val="43137"/>
                    </a:srgbClr>
                  </a:outerShdw>
                </a:effectLst>
                <a:latin typeface="+mn-lt"/>
              </a:rPr>
              <a:t>envy,</a:t>
            </a:r>
            <a:r>
              <a:rPr lang="en-US" sz="3400" b="1" baseline="30000" dirty="0">
                <a:effectLst>
                  <a:outerShdw blurRad="38100" dist="38100" dir="2700000" algn="tl">
                    <a:srgbClr val="000000">
                      <a:alpha val="43137"/>
                    </a:srgbClr>
                  </a:outerShdw>
                </a:effectLst>
                <a:latin typeface="+mn-lt"/>
              </a:rPr>
              <a:t> </a:t>
            </a:r>
            <a:r>
              <a:rPr lang="en-US" sz="3400" b="1" dirty="0">
                <a:effectLst>
                  <a:outerShdw blurRad="38100" dist="38100" dir="2700000" algn="tl">
                    <a:srgbClr val="000000">
                      <a:alpha val="43137"/>
                    </a:srgbClr>
                  </a:outerShdw>
                </a:effectLst>
                <a:latin typeface="+mn-lt"/>
              </a:rPr>
              <a:t>drunkenness, orgies, and things like these. I warn you, as I warned you before, that those who do such things 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2554040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16 </a:t>
            </a:r>
            <a:r>
              <a:rPr lang="en-US" sz="3400" b="1" dirty="0">
                <a:effectLst>
                  <a:outerShdw blurRad="38100" dist="38100" dir="2700000" algn="tl">
                    <a:srgbClr val="000000">
                      <a:alpha val="43137"/>
                    </a:srgbClr>
                  </a:outerShdw>
                </a:effectLst>
                <a:latin typeface="+mn-lt"/>
              </a:rPr>
              <a:t>But I say, walk by the Spirit, and you will not gratify the desires of the flesh.  </a:t>
            </a:r>
            <a:r>
              <a:rPr lang="en-US" sz="3400" b="1" baseline="30000" dirty="0">
                <a:effectLst>
                  <a:outerShdw blurRad="38100" dist="38100" dir="2700000" algn="tl">
                    <a:srgbClr val="000000">
                      <a:alpha val="43137"/>
                    </a:srgbClr>
                  </a:outerShdw>
                </a:effectLst>
                <a:latin typeface="+mn-lt"/>
              </a:rPr>
              <a:t>17 </a:t>
            </a:r>
            <a:r>
              <a:rPr lang="en-US" sz="3400" b="1" dirty="0">
                <a:effectLst>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outerShdw blurRad="38100" dist="38100" dir="2700000" algn="tl">
                    <a:srgbClr val="000000">
                      <a:alpha val="43137"/>
                    </a:srgbClr>
                  </a:outerShdw>
                </a:effectLst>
                <a:latin typeface="+mn-lt"/>
              </a:rPr>
              <a:t>18 </a:t>
            </a:r>
            <a:r>
              <a:rPr lang="en-US" sz="3400" b="1" dirty="0">
                <a:effectLst>
                  <a:outerShdw blurRad="38100" dist="38100" dir="2700000" algn="tl">
                    <a:srgbClr val="000000">
                      <a:alpha val="43137"/>
                    </a:srgbClr>
                  </a:outerShdw>
                </a:effectLst>
                <a:latin typeface="+mn-lt"/>
              </a:rPr>
              <a:t>But if you are led by the Spirit, you are not under the law.  </a:t>
            </a:r>
            <a:r>
              <a:rPr lang="en-US" sz="3400" b="1" baseline="30000" dirty="0">
                <a:effectLst>
                  <a:glow rad="127000">
                    <a:schemeClr val="bg1"/>
                  </a:glow>
                  <a:outerShdw blurRad="38100" dist="38100" dir="2700000" algn="tl">
                    <a:srgbClr val="000000">
                      <a:alpha val="43137"/>
                    </a:srgbClr>
                  </a:outerShdw>
                </a:effectLst>
                <a:latin typeface="+mn-lt"/>
              </a:rPr>
              <a:t>19 </a:t>
            </a:r>
            <a:r>
              <a:rPr lang="en-US" sz="3400" b="1" dirty="0">
                <a:effectLst>
                  <a:glow rad="127000">
                    <a:schemeClr val="bg1"/>
                  </a:glow>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glow rad="127000">
                    <a:schemeClr val="bg1"/>
                  </a:glow>
                  <a:outerShdw blurRad="38100" dist="38100" dir="2700000" algn="tl">
                    <a:srgbClr val="000000">
                      <a:alpha val="43137"/>
                    </a:srgbClr>
                  </a:outerShdw>
                </a:effectLst>
                <a:latin typeface="+mn-lt"/>
              </a:rPr>
              <a:t>20 </a:t>
            </a:r>
            <a:r>
              <a:rPr lang="en-US" sz="3400" b="1" dirty="0">
                <a:effectLst>
                  <a:glow rad="127000">
                    <a:schemeClr val="bg1"/>
                  </a:glow>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glow rad="127000">
                    <a:schemeClr val="bg1"/>
                  </a:glow>
                  <a:outerShdw blurRad="38100" dist="38100" dir="2700000" algn="tl">
                    <a:srgbClr val="000000">
                      <a:alpha val="43137"/>
                    </a:srgbClr>
                  </a:outerShdw>
                </a:effectLst>
                <a:latin typeface="+mn-lt"/>
              </a:rPr>
              <a:t>21 </a:t>
            </a:r>
            <a:r>
              <a:rPr lang="en-US" sz="3400" b="1" dirty="0">
                <a:effectLst>
                  <a:glow rad="127000">
                    <a:schemeClr val="bg1"/>
                  </a:glow>
                  <a:outerShdw blurRad="38100" dist="38100" dir="2700000" algn="tl">
                    <a:srgbClr val="000000">
                      <a:alpha val="43137"/>
                    </a:srgbClr>
                  </a:outerShdw>
                </a:effectLst>
                <a:latin typeface="+mn-lt"/>
              </a:rPr>
              <a:t>envy,</a:t>
            </a:r>
            <a:r>
              <a:rPr lang="en-US" sz="3400" b="1" baseline="30000" dirty="0">
                <a:effectLst>
                  <a:glow rad="127000">
                    <a:schemeClr val="bg1"/>
                  </a:glow>
                  <a:outerShdw blurRad="38100" dist="38100" dir="2700000" algn="tl">
                    <a:srgbClr val="000000">
                      <a:alpha val="43137"/>
                    </a:srgbClr>
                  </a:outerShdw>
                </a:effectLst>
                <a:latin typeface="+mn-lt"/>
              </a:rPr>
              <a:t> </a:t>
            </a:r>
            <a:r>
              <a:rPr lang="en-US" sz="3400" b="1" dirty="0">
                <a:effectLst>
                  <a:glow rad="127000">
                    <a:schemeClr val="bg1"/>
                  </a:glow>
                  <a:outerShdw blurRad="38100" dist="38100" dir="2700000" algn="tl">
                    <a:srgbClr val="000000">
                      <a:alpha val="43137"/>
                    </a:srgbClr>
                  </a:outerShdw>
                </a:effectLst>
                <a:latin typeface="+mn-lt"/>
              </a:rPr>
              <a:t>drunkenness, orgies, and things like these. </a:t>
            </a:r>
            <a:r>
              <a:rPr lang="en-US" sz="3400" b="1" dirty="0">
                <a:effectLst>
                  <a:outerShdw blurRad="38100" dist="38100" dir="2700000" algn="tl">
                    <a:srgbClr val="000000">
                      <a:alpha val="43137"/>
                    </a:srgbClr>
                  </a:outerShdw>
                </a:effectLst>
                <a:latin typeface="+mn-lt"/>
              </a:rPr>
              <a:t>I warn you, as I warned you before, that those who do such things 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3071433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16 </a:t>
            </a:r>
            <a:r>
              <a:rPr lang="en-US" sz="3400" b="1" dirty="0">
                <a:effectLst>
                  <a:outerShdw blurRad="38100" dist="38100" dir="2700000" algn="tl">
                    <a:srgbClr val="000000">
                      <a:alpha val="43137"/>
                    </a:srgbClr>
                  </a:outerShdw>
                </a:effectLst>
                <a:latin typeface="+mn-lt"/>
              </a:rPr>
              <a:t>But I say, walk by the Spirit, and you will not gratify the desires of the flesh.  </a:t>
            </a:r>
            <a:r>
              <a:rPr lang="en-US" sz="3400" b="1" baseline="30000" dirty="0">
                <a:effectLst>
                  <a:outerShdw blurRad="38100" dist="38100" dir="2700000" algn="tl">
                    <a:srgbClr val="000000">
                      <a:alpha val="43137"/>
                    </a:srgbClr>
                  </a:outerShdw>
                </a:effectLst>
                <a:latin typeface="+mn-lt"/>
              </a:rPr>
              <a:t>17 </a:t>
            </a:r>
            <a:r>
              <a:rPr lang="en-US" sz="3400" b="1" dirty="0">
                <a:effectLst>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outerShdw blurRad="38100" dist="38100" dir="2700000" algn="tl">
                    <a:srgbClr val="000000">
                      <a:alpha val="43137"/>
                    </a:srgbClr>
                  </a:outerShdw>
                </a:effectLst>
                <a:latin typeface="+mn-lt"/>
              </a:rPr>
              <a:t>18 </a:t>
            </a:r>
            <a:r>
              <a:rPr lang="en-US" sz="3400" b="1" dirty="0">
                <a:effectLst>
                  <a:outerShdw blurRad="38100" dist="38100" dir="2700000" algn="tl">
                    <a:srgbClr val="000000">
                      <a:alpha val="43137"/>
                    </a:srgbClr>
                  </a:outerShdw>
                </a:effectLst>
                <a:latin typeface="+mn-lt"/>
              </a:rPr>
              <a:t>But if you are led by the Spirit, you are not under the law.  </a:t>
            </a:r>
            <a:r>
              <a:rPr lang="en-US" sz="3400" b="1" baseline="30000" dirty="0">
                <a:effectLst>
                  <a:outerShdw blurRad="38100" dist="38100" dir="2700000" algn="tl">
                    <a:srgbClr val="000000">
                      <a:alpha val="43137"/>
                    </a:srgbClr>
                  </a:outerShdw>
                </a:effectLst>
                <a:latin typeface="+mn-lt"/>
              </a:rPr>
              <a:t>19 </a:t>
            </a:r>
            <a:r>
              <a:rPr lang="en-US" sz="3400" b="1" dirty="0">
                <a:effectLst>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outerShdw blurRad="38100" dist="38100" dir="2700000" algn="tl">
                    <a:srgbClr val="000000">
                      <a:alpha val="43137"/>
                    </a:srgbClr>
                  </a:outerShdw>
                </a:effectLst>
                <a:latin typeface="+mn-lt"/>
              </a:rPr>
              <a:t>20 </a:t>
            </a:r>
            <a:r>
              <a:rPr lang="en-US" sz="3400" b="1" dirty="0">
                <a:effectLst>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outerShdw blurRad="38100" dist="38100" dir="2700000" algn="tl">
                    <a:srgbClr val="000000">
                      <a:alpha val="43137"/>
                    </a:srgbClr>
                  </a:outerShdw>
                </a:effectLst>
                <a:latin typeface="+mn-lt"/>
              </a:rPr>
              <a:t>21 </a:t>
            </a:r>
            <a:r>
              <a:rPr lang="en-US" sz="3400" b="1" dirty="0">
                <a:effectLst>
                  <a:outerShdw blurRad="38100" dist="38100" dir="2700000" algn="tl">
                    <a:srgbClr val="000000">
                      <a:alpha val="43137"/>
                    </a:srgbClr>
                  </a:outerShdw>
                </a:effectLst>
                <a:latin typeface="+mn-lt"/>
              </a:rPr>
              <a:t>envy,</a:t>
            </a:r>
            <a:r>
              <a:rPr lang="en-US" sz="3400" b="1" baseline="30000" dirty="0">
                <a:effectLst>
                  <a:outerShdw blurRad="38100" dist="38100" dir="2700000" algn="tl">
                    <a:srgbClr val="000000">
                      <a:alpha val="43137"/>
                    </a:srgbClr>
                  </a:outerShdw>
                </a:effectLst>
                <a:latin typeface="+mn-lt"/>
              </a:rPr>
              <a:t> </a:t>
            </a:r>
            <a:r>
              <a:rPr lang="en-US" sz="3400" b="1" dirty="0">
                <a:effectLst>
                  <a:outerShdw blurRad="38100" dist="38100" dir="2700000" algn="tl">
                    <a:srgbClr val="000000">
                      <a:alpha val="43137"/>
                    </a:srgbClr>
                  </a:outerShdw>
                </a:effectLst>
                <a:latin typeface="+mn-lt"/>
              </a:rPr>
              <a:t>drunkenness, orgies, and things like these. I warn you, as I warned you before, that those who </a:t>
            </a:r>
            <a:r>
              <a:rPr lang="en-US" sz="3400" b="1" dirty="0">
                <a:effectLst>
                  <a:glow rad="127000">
                    <a:schemeClr val="bg1"/>
                  </a:glow>
                  <a:outerShdw blurRad="38100" dist="38100" dir="2700000" algn="tl">
                    <a:srgbClr val="000000">
                      <a:alpha val="43137"/>
                    </a:srgbClr>
                  </a:outerShdw>
                </a:effectLst>
                <a:latin typeface="+mn-lt"/>
              </a:rPr>
              <a:t>do such things </a:t>
            </a:r>
            <a:r>
              <a:rPr lang="en-US" sz="3400" b="1" dirty="0">
                <a:effectLst>
                  <a:outerShdw blurRad="38100" dist="38100" dir="2700000" algn="tl">
                    <a:srgbClr val="000000">
                      <a:alpha val="43137"/>
                    </a:srgbClr>
                  </a:outerShdw>
                </a:effectLst>
                <a:latin typeface="+mn-lt"/>
              </a:rPr>
              <a:t>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4202654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24 </a:t>
            </a:r>
            <a:r>
              <a:rPr lang="en-US" b="1" dirty="0">
                <a:effectLst>
                  <a:outerShdw blurRad="38100" dist="38100" dir="2700000" algn="tl">
                    <a:srgbClr val="000000">
                      <a:alpha val="43137"/>
                    </a:srgbClr>
                  </a:outerShdw>
                </a:effectLst>
                <a:latin typeface="+mn-lt"/>
              </a:rPr>
              <a:t>And those who belong to Christ Jesus </a:t>
            </a:r>
            <a:r>
              <a:rPr lang="en-US" b="1" dirty="0">
                <a:effectLst>
                  <a:outerShdw blurRad="38100" dist="38100" dir="2700000" algn="tl">
                    <a:srgbClr val="000000">
                      <a:alpha val="43137"/>
                    </a:srgbClr>
                  </a:outerShdw>
                </a:effectLst>
                <a:latin typeface="+mn-lt"/>
              </a:rPr>
              <a:t>have crucified the flesh with its passions and desires.</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Galatians </a:t>
            </a:r>
            <a:r>
              <a:rPr lang="en-US" sz="3200" b="1" dirty="0" smtClean="0">
                <a:effectLst>
                  <a:outerShdw blurRad="38100" dist="38100" dir="2700000" algn="tl">
                    <a:srgbClr val="000000">
                      <a:alpha val="43137"/>
                    </a:srgbClr>
                  </a:outerShdw>
                </a:effectLst>
                <a:latin typeface="+mn-lt"/>
              </a:rPr>
              <a:t>5:24 </a:t>
            </a:r>
            <a:r>
              <a:rPr lang="en-US" sz="3200" b="1" dirty="0" smtClean="0">
                <a:effectLst>
                  <a:outerShdw blurRad="38100" dist="38100" dir="2700000" algn="tl">
                    <a:srgbClr val="000000">
                      <a:alpha val="43137"/>
                    </a:srgbClr>
                  </a:outerShdw>
                </a:effectLst>
                <a:latin typeface="+mn-lt"/>
              </a:rPr>
              <a:t>ESV</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3660003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5 </a:t>
            </a:r>
            <a:r>
              <a:rPr lang="en-US" sz="3600" b="1" dirty="0">
                <a:effectLst>
                  <a:glow rad="127000">
                    <a:schemeClr val="bg1"/>
                  </a:glow>
                  <a:outerShdw blurRad="38100" dist="38100" dir="2700000" algn="tl">
                    <a:srgbClr val="000000">
                      <a:alpha val="43137"/>
                    </a:srgbClr>
                  </a:outerShdw>
                </a:effectLst>
                <a:latin typeface="+mn-lt"/>
              </a:rPr>
              <a:t>Put to death </a:t>
            </a:r>
            <a:r>
              <a:rPr lang="en-US" sz="3600" b="1" dirty="0">
                <a:effectLst>
                  <a:outerShdw blurRad="38100" dist="38100" dir="2700000" algn="tl">
                    <a:srgbClr val="000000">
                      <a:alpha val="43137"/>
                    </a:srgbClr>
                  </a:outerShdw>
                </a:effectLst>
                <a:latin typeface="+mn-lt"/>
              </a:rPr>
              <a:t>therefore what is earthly in you: sexual immorality, impurity, passion, evil desire, and covetousness, which is idolatry.  </a:t>
            </a: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On account of these the wrath of God is coming.  </a:t>
            </a:r>
            <a:r>
              <a:rPr lang="en-US" sz="3600" b="1" baseline="30000" dirty="0">
                <a:effectLst>
                  <a:outerShdw blurRad="38100" dist="38100" dir="2700000" algn="tl">
                    <a:srgbClr val="000000">
                      <a:alpha val="43137"/>
                    </a:srgbClr>
                  </a:outerShdw>
                </a:effectLst>
                <a:latin typeface="+mn-lt"/>
              </a:rPr>
              <a:t>7 </a:t>
            </a:r>
            <a:r>
              <a:rPr lang="en-US" sz="3600" b="1" dirty="0">
                <a:effectLst>
                  <a:outerShdw blurRad="38100" dist="38100" dir="2700000" algn="tl">
                    <a:srgbClr val="000000">
                      <a:alpha val="43137"/>
                    </a:srgbClr>
                  </a:outerShdw>
                </a:effectLst>
                <a:latin typeface="+mn-lt"/>
              </a:rPr>
              <a:t>In these you too once walked, when you were living in them.</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8 </a:t>
            </a:r>
            <a:r>
              <a:rPr lang="en-US" sz="3600" b="1" dirty="0">
                <a:effectLst>
                  <a:outerShdw blurRad="38100" dist="38100" dir="2700000" algn="tl">
                    <a:srgbClr val="000000">
                      <a:alpha val="43137"/>
                    </a:srgbClr>
                  </a:outerShdw>
                </a:effectLst>
                <a:latin typeface="+mn-lt"/>
              </a:rPr>
              <a:t>But now you must put them all away: anger, wrath, malice, slander, and obscene talk from your mouth.  </a:t>
            </a: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Do not lie to one another, seeing that you have put off the old self</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with its practices </a:t>
            </a: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and have put on the new self, which is being renewed in knowledge after the image of its creator.</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Colossians 3:5-10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3011010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For the weapons of our warfare are not of the flesh but have divine power to destroy strongholds.  </a:t>
            </a:r>
            <a:r>
              <a:rPr lang="en-US" sz="3600" b="1" baseline="30000" dirty="0">
                <a:effectLst>
                  <a:outerShdw blurRad="38100" dist="38100" dir="2700000" algn="tl">
                    <a:srgbClr val="000000">
                      <a:alpha val="43137"/>
                    </a:srgbClr>
                  </a:outerShdw>
                </a:effectLst>
                <a:latin typeface="+mn-lt"/>
              </a:rPr>
              <a:t>5 </a:t>
            </a:r>
            <a:r>
              <a:rPr lang="en-US" sz="3600" b="1" dirty="0">
                <a:effectLst>
                  <a:outerShdw blurRad="38100" dist="38100" dir="2700000" algn="tl">
                    <a:srgbClr val="000000">
                      <a:alpha val="43137"/>
                    </a:srgbClr>
                  </a:outerShdw>
                </a:effectLst>
                <a:latin typeface="+mn-lt"/>
              </a:rPr>
              <a:t>We destroy arguments and every lofty opinion raised against the knowledge of God, and take every thought captive to obey Christ,</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being ready to punish every disobedience, when your obedience is complete.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Corinthians 10:4-6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426928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glow rad="127000">
                    <a:schemeClr val="bg1"/>
                  </a:glow>
                  <a:outerShdw blurRad="38100" dist="38100" dir="2700000" algn="tl">
                    <a:srgbClr val="000000">
                      <a:alpha val="43137"/>
                    </a:srgbClr>
                  </a:outerShdw>
                </a:effectLst>
                <a:latin typeface="+mn-lt"/>
              </a:rPr>
              <a:t>16 </a:t>
            </a:r>
            <a:r>
              <a:rPr lang="en-US" sz="3400" b="1" dirty="0">
                <a:effectLst>
                  <a:glow rad="127000">
                    <a:schemeClr val="bg1"/>
                  </a:glow>
                  <a:outerShdw blurRad="38100" dist="38100" dir="2700000" algn="tl">
                    <a:srgbClr val="000000">
                      <a:alpha val="43137"/>
                    </a:srgbClr>
                  </a:outerShdw>
                </a:effectLst>
                <a:latin typeface="+mn-lt"/>
              </a:rPr>
              <a:t>But I say, walk by the Spirit, and you will not gratify the desires of the flesh. </a:t>
            </a:r>
            <a:r>
              <a:rPr lang="en-US" sz="3400" b="1" dirty="0">
                <a:effectLst>
                  <a:outerShdw blurRad="38100" dist="38100" dir="2700000" algn="tl">
                    <a:srgbClr val="000000">
                      <a:alpha val="43137"/>
                    </a:srgbClr>
                  </a:outerShdw>
                </a:effectLst>
                <a:latin typeface="+mn-lt"/>
              </a:rPr>
              <a:t> </a:t>
            </a:r>
            <a:r>
              <a:rPr lang="en-US" sz="3400" b="1" baseline="30000" dirty="0">
                <a:effectLst>
                  <a:outerShdw blurRad="38100" dist="38100" dir="2700000" algn="tl">
                    <a:srgbClr val="000000">
                      <a:alpha val="43137"/>
                    </a:srgbClr>
                  </a:outerShdw>
                </a:effectLst>
                <a:latin typeface="+mn-lt"/>
              </a:rPr>
              <a:t>17 </a:t>
            </a:r>
            <a:r>
              <a:rPr lang="en-US" sz="3400" b="1" dirty="0">
                <a:effectLst>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outerShdw blurRad="38100" dist="38100" dir="2700000" algn="tl">
                    <a:srgbClr val="000000">
                      <a:alpha val="43137"/>
                    </a:srgbClr>
                  </a:outerShdw>
                </a:effectLst>
                <a:latin typeface="+mn-lt"/>
              </a:rPr>
              <a:t>18 </a:t>
            </a:r>
            <a:r>
              <a:rPr lang="en-US" sz="3400" b="1" dirty="0">
                <a:effectLst>
                  <a:outerShdw blurRad="38100" dist="38100" dir="2700000" algn="tl">
                    <a:srgbClr val="000000">
                      <a:alpha val="43137"/>
                    </a:srgbClr>
                  </a:outerShdw>
                </a:effectLst>
                <a:latin typeface="+mn-lt"/>
              </a:rPr>
              <a:t>But if you are led by the Spirit, you are not under the law.  </a:t>
            </a:r>
            <a:r>
              <a:rPr lang="en-US" sz="3400" b="1" baseline="30000" dirty="0">
                <a:effectLst>
                  <a:outerShdw blurRad="38100" dist="38100" dir="2700000" algn="tl">
                    <a:srgbClr val="000000">
                      <a:alpha val="43137"/>
                    </a:srgbClr>
                  </a:outerShdw>
                </a:effectLst>
                <a:latin typeface="+mn-lt"/>
              </a:rPr>
              <a:t>19 </a:t>
            </a:r>
            <a:r>
              <a:rPr lang="en-US" sz="3400" b="1" dirty="0">
                <a:effectLst>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outerShdw blurRad="38100" dist="38100" dir="2700000" algn="tl">
                    <a:srgbClr val="000000">
                      <a:alpha val="43137"/>
                    </a:srgbClr>
                  </a:outerShdw>
                </a:effectLst>
                <a:latin typeface="+mn-lt"/>
              </a:rPr>
              <a:t>20 </a:t>
            </a:r>
            <a:r>
              <a:rPr lang="en-US" sz="3400" b="1" dirty="0">
                <a:effectLst>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outerShdw blurRad="38100" dist="38100" dir="2700000" algn="tl">
                    <a:srgbClr val="000000">
                      <a:alpha val="43137"/>
                    </a:srgbClr>
                  </a:outerShdw>
                </a:effectLst>
                <a:latin typeface="+mn-lt"/>
              </a:rPr>
              <a:t>21 </a:t>
            </a:r>
            <a:r>
              <a:rPr lang="en-US" sz="3400" b="1" dirty="0">
                <a:effectLst>
                  <a:outerShdw blurRad="38100" dist="38100" dir="2700000" algn="tl">
                    <a:srgbClr val="000000">
                      <a:alpha val="43137"/>
                    </a:srgbClr>
                  </a:outerShdw>
                </a:effectLst>
                <a:latin typeface="+mn-lt"/>
              </a:rPr>
              <a:t>envy,</a:t>
            </a:r>
            <a:r>
              <a:rPr lang="en-US" sz="3400" b="1" baseline="30000" dirty="0">
                <a:effectLst>
                  <a:outerShdw blurRad="38100" dist="38100" dir="2700000" algn="tl">
                    <a:srgbClr val="000000">
                      <a:alpha val="43137"/>
                    </a:srgbClr>
                  </a:outerShdw>
                </a:effectLst>
                <a:latin typeface="+mn-lt"/>
              </a:rPr>
              <a:t> </a:t>
            </a:r>
            <a:r>
              <a:rPr lang="en-US" sz="3400" b="1" dirty="0">
                <a:effectLst>
                  <a:outerShdw blurRad="38100" dist="38100" dir="2700000" algn="tl">
                    <a:srgbClr val="000000">
                      <a:alpha val="43137"/>
                    </a:srgbClr>
                  </a:outerShdw>
                </a:effectLst>
                <a:latin typeface="+mn-lt"/>
              </a:rPr>
              <a:t>drunkenness, orgies, and things like these. I warn you, as I warned you before, that those who do such things 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9659867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711200"/>
            <a:ext cx="10298474" cy="568086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3837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13 </a:t>
            </a:r>
            <a:r>
              <a:rPr lang="en-US" b="1" dirty="0">
                <a:effectLst>
                  <a:outerShdw blurRad="38100" dist="38100" dir="2700000" algn="tl">
                    <a:srgbClr val="000000">
                      <a:alpha val="43137"/>
                    </a:srgbClr>
                  </a:outerShdw>
                </a:effectLst>
                <a:latin typeface="+mn-lt"/>
              </a:rPr>
              <a:t>For if you live according to the flesh you will die, but if by the Spirit you </a:t>
            </a:r>
            <a:r>
              <a:rPr lang="en-US" b="1" dirty="0">
                <a:effectLst>
                  <a:outerShdw blurRad="38100" dist="38100" dir="2700000" algn="tl">
                    <a:srgbClr val="000000">
                      <a:alpha val="43137"/>
                    </a:srgbClr>
                  </a:outerShdw>
                </a:effectLst>
                <a:latin typeface="+mn-lt"/>
              </a:rPr>
              <a:t>put to death the deeds of the body, you will live.</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Romans 8:13 ESV</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3937683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16 </a:t>
            </a:r>
            <a:r>
              <a:rPr lang="en-US" sz="3400" b="1" dirty="0">
                <a:effectLst>
                  <a:outerShdw blurRad="38100" dist="38100" dir="2700000" algn="tl">
                    <a:srgbClr val="000000">
                      <a:alpha val="43137"/>
                    </a:srgbClr>
                  </a:outerShdw>
                </a:effectLst>
                <a:latin typeface="+mn-lt"/>
              </a:rPr>
              <a:t>But I say, walk by the Spirit, and you will not gratify the desires of the flesh.  </a:t>
            </a:r>
            <a:r>
              <a:rPr lang="en-US" sz="3400" b="1" baseline="30000" dirty="0">
                <a:effectLst>
                  <a:outerShdw blurRad="38100" dist="38100" dir="2700000" algn="tl">
                    <a:srgbClr val="000000">
                      <a:alpha val="43137"/>
                    </a:srgbClr>
                  </a:outerShdw>
                </a:effectLst>
                <a:latin typeface="+mn-lt"/>
              </a:rPr>
              <a:t>17 </a:t>
            </a:r>
            <a:r>
              <a:rPr lang="en-US" sz="3400" b="1" dirty="0">
                <a:effectLst>
                  <a:outerShdw blurRad="38100" dist="38100" dir="2700000" algn="tl">
                    <a:srgbClr val="000000">
                      <a:alpha val="43137"/>
                    </a:srgbClr>
                  </a:outerShdw>
                </a:effectLst>
                <a:latin typeface="+mn-lt"/>
              </a:rPr>
              <a:t>For the desires of the flesh are against the Spirit, and the desires of the Spirit are against the flesh, for these are opposed to each other, to keep you from doing the things you want to do.  </a:t>
            </a:r>
            <a:r>
              <a:rPr lang="en-US" sz="3400" b="1" baseline="30000" dirty="0">
                <a:effectLst>
                  <a:glow rad="127000">
                    <a:schemeClr val="bg1"/>
                  </a:glow>
                  <a:outerShdw blurRad="38100" dist="38100" dir="2700000" algn="tl">
                    <a:srgbClr val="000000">
                      <a:alpha val="43137"/>
                    </a:srgbClr>
                  </a:outerShdw>
                </a:effectLst>
                <a:latin typeface="+mn-lt"/>
              </a:rPr>
              <a:t>18 </a:t>
            </a:r>
            <a:r>
              <a:rPr lang="en-US" sz="3400" b="1" dirty="0">
                <a:effectLst>
                  <a:glow rad="127000">
                    <a:schemeClr val="bg1"/>
                  </a:glow>
                  <a:outerShdw blurRad="38100" dist="38100" dir="2700000" algn="tl">
                    <a:srgbClr val="000000">
                      <a:alpha val="43137"/>
                    </a:srgbClr>
                  </a:outerShdw>
                </a:effectLst>
                <a:latin typeface="+mn-lt"/>
              </a:rPr>
              <a:t>But if you are led by the Spirit, you are not under the law.</a:t>
            </a:r>
            <a:r>
              <a:rPr lang="en-US" sz="3400" b="1" dirty="0">
                <a:effectLst>
                  <a:outerShdw blurRad="38100" dist="38100" dir="2700000" algn="tl">
                    <a:srgbClr val="000000">
                      <a:alpha val="43137"/>
                    </a:srgbClr>
                  </a:outerShdw>
                </a:effectLst>
                <a:latin typeface="+mn-lt"/>
              </a:rPr>
              <a:t>  </a:t>
            </a:r>
            <a:r>
              <a:rPr lang="en-US" sz="3400" b="1" baseline="30000" dirty="0">
                <a:effectLst>
                  <a:outerShdw blurRad="38100" dist="38100" dir="2700000" algn="tl">
                    <a:srgbClr val="000000">
                      <a:alpha val="43137"/>
                    </a:srgbClr>
                  </a:outerShdw>
                </a:effectLst>
                <a:latin typeface="+mn-lt"/>
              </a:rPr>
              <a:t>19 </a:t>
            </a:r>
            <a:r>
              <a:rPr lang="en-US" sz="3400" b="1" dirty="0">
                <a:effectLst>
                  <a:outerShdw blurRad="38100" dist="38100" dir="2700000" algn="tl">
                    <a:srgbClr val="000000">
                      <a:alpha val="43137"/>
                    </a:srgbClr>
                  </a:outerShdw>
                </a:effectLst>
                <a:latin typeface="+mn-lt"/>
              </a:rPr>
              <a:t>Now the works of the flesh are evident: sexual immorality, impurity, sensuality, </a:t>
            </a:r>
            <a:r>
              <a:rPr lang="en-US" sz="3400" b="1" baseline="30000" dirty="0">
                <a:effectLst>
                  <a:outerShdw blurRad="38100" dist="38100" dir="2700000" algn="tl">
                    <a:srgbClr val="000000">
                      <a:alpha val="43137"/>
                    </a:srgbClr>
                  </a:outerShdw>
                </a:effectLst>
                <a:latin typeface="+mn-lt"/>
              </a:rPr>
              <a:t>20 </a:t>
            </a:r>
            <a:r>
              <a:rPr lang="en-US" sz="3400" b="1" dirty="0">
                <a:effectLst>
                  <a:outerShdw blurRad="38100" dist="38100" dir="2700000" algn="tl">
                    <a:srgbClr val="000000">
                      <a:alpha val="43137"/>
                    </a:srgbClr>
                  </a:outerShdw>
                </a:effectLst>
                <a:latin typeface="+mn-lt"/>
              </a:rPr>
              <a:t>idolatry, sorcery, enmity, strife, jealousy, fits of anger, rivalries, dissensions, divisions, </a:t>
            </a:r>
            <a:r>
              <a:rPr lang="en-US" sz="3400" b="1" baseline="30000" dirty="0">
                <a:effectLst>
                  <a:outerShdw blurRad="38100" dist="38100" dir="2700000" algn="tl">
                    <a:srgbClr val="000000">
                      <a:alpha val="43137"/>
                    </a:srgbClr>
                  </a:outerShdw>
                </a:effectLst>
                <a:latin typeface="+mn-lt"/>
              </a:rPr>
              <a:t>21 </a:t>
            </a:r>
            <a:r>
              <a:rPr lang="en-US" sz="3400" b="1" dirty="0">
                <a:effectLst>
                  <a:outerShdw blurRad="38100" dist="38100" dir="2700000" algn="tl">
                    <a:srgbClr val="000000">
                      <a:alpha val="43137"/>
                    </a:srgbClr>
                  </a:outerShdw>
                </a:effectLst>
                <a:latin typeface="+mn-lt"/>
              </a:rPr>
              <a:t>envy,</a:t>
            </a:r>
            <a:r>
              <a:rPr lang="en-US" sz="3400" b="1" baseline="30000" dirty="0">
                <a:effectLst>
                  <a:outerShdw blurRad="38100" dist="38100" dir="2700000" algn="tl">
                    <a:srgbClr val="000000">
                      <a:alpha val="43137"/>
                    </a:srgbClr>
                  </a:outerShdw>
                </a:effectLst>
                <a:latin typeface="+mn-lt"/>
              </a:rPr>
              <a:t> </a:t>
            </a:r>
            <a:r>
              <a:rPr lang="en-US" sz="3400" b="1" dirty="0">
                <a:effectLst>
                  <a:outerShdw blurRad="38100" dist="38100" dir="2700000" algn="tl">
                    <a:srgbClr val="000000">
                      <a:alpha val="43137"/>
                    </a:srgbClr>
                  </a:outerShdw>
                </a:effectLst>
                <a:latin typeface="+mn-lt"/>
              </a:rPr>
              <a:t>drunkenness, orgies, and things like these. I warn you, as I warned you before, that those who do such things will not inherit the kingdom of God.</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a:t>
            </a:r>
            <a:r>
              <a:rPr lang="en-US" sz="2400" b="1" dirty="0" smtClean="0">
                <a:effectLst>
                  <a:outerShdw blurRad="38100" dist="38100" dir="2700000" algn="tl">
                    <a:srgbClr val="000000">
                      <a:alpha val="43137"/>
                    </a:srgbClr>
                  </a:outerShdw>
                </a:effectLst>
                <a:latin typeface="+mn-lt"/>
              </a:rPr>
              <a:t>5:16-22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40378613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6" y="2672890"/>
            <a:ext cx="1207588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11 </a:t>
            </a:r>
            <a:r>
              <a:rPr lang="en-US" sz="3600" b="1" dirty="0">
                <a:effectLst>
                  <a:outerShdw blurRad="38100" dist="38100" dir="2700000" algn="tl">
                    <a:srgbClr val="000000">
                      <a:alpha val="43137"/>
                    </a:srgbClr>
                  </a:outerShdw>
                </a:effectLst>
                <a:latin typeface="+mn-lt"/>
              </a:rPr>
              <a:t>For the grace of God has appeared, bringing salvation for all people, </a:t>
            </a:r>
            <a:r>
              <a:rPr lang="en-US" sz="3600" b="1" baseline="30000" dirty="0">
                <a:effectLst>
                  <a:outerShdw blurRad="38100" dist="38100" dir="2700000" algn="tl">
                    <a:srgbClr val="000000">
                      <a:alpha val="43137"/>
                    </a:srgbClr>
                  </a:outerShdw>
                </a:effectLst>
                <a:latin typeface="+mn-lt"/>
              </a:rPr>
              <a:t>12 </a:t>
            </a:r>
            <a:r>
              <a:rPr lang="en-US" sz="3600" b="1" dirty="0">
                <a:effectLst>
                  <a:outerShdw blurRad="38100" dist="38100" dir="2700000" algn="tl">
                    <a:srgbClr val="000000">
                      <a:alpha val="43137"/>
                    </a:srgbClr>
                  </a:outerShdw>
                </a:effectLst>
                <a:latin typeface="+mn-lt"/>
              </a:rPr>
              <a:t>training us to renounce ungodliness and worldly passions, and to live self-controlled, upright, and godly lives in the present age, </a:t>
            </a: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waiting for our blessed hope, the appearing of the glory of our great God and Savior Jesus Christ, </a:t>
            </a:r>
            <a:r>
              <a:rPr lang="en-US" sz="3600" b="1" baseline="30000" dirty="0">
                <a:effectLst>
                  <a:outerShdw blurRad="38100" dist="38100" dir="2700000" algn="tl">
                    <a:srgbClr val="000000">
                      <a:alpha val="43137"/>
                    </a:srgbClr>
                  </a:outerShdw>
                </a:effectLst>
                <a:latin typeface="+mn-lt"/>
              </a:rPr>
              <a:t>14</a:t>
            </a:r>
            <a:r>
              <a:rPr lang="en-US" sz="3600" b="1" dirty="0">
                <a:effectLst>
                  <a:outerShdw blurRad="38100" dist="38100" dir="2700000" algn="tl">
                    <a:srgbClr val="000000">
                      <a:alpha val="43137"/>
                    </a:srgbClr>
                  </a:outerShdw>
                </a:effectLst>
                <a:latin typeface="+mn-lt"/>
              </a:rPr>
              <a:t> who gave himself for us to redeem us from all lawlessness and to purify for himself a people for his own possession who are zealous for good works. </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Titus 2:11-14 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2041017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11</Words>
  <Application>Microsoft Office PowerPoint</Application>
  <PresentationFormat>Widescreen</PresentationFormat>
  <Paragraphs>11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24 And those who belong to Christ Jesus have crucified the flesh with its passions and desires.  Galatians 5:24 ESV</vt:lpstr>
      <vt:lpstr>5 Put to death therefore what is earthly in you: sexual immorality, impurity, passion, evil desire, and covetousness, which is idolatry.  6 On account of these the wrath of God is coming.  7 In these you too once walked, when you were living in them.  8 But now you must put them all away: anger, wrath, malice, slander, and obscene talk from your mouth.  9 Do not lie to one another, seeing that you have put off the old self with its practices 10 and have put on the new self, which is being renewed in knowledge after the image of its creator.  Colossians 3:5-10 ESV</vt:lpstr>
      <vt:lpstr>4 For the weapons of our warfare are not of the flesh but have divine power to destroy strongholds.  5 We destroy arguments and every lofty opinion raised against the knowledge of God, and take every thought captive to obey Christ, 6 being ready to punish every disobedience, when your obedience is complete.  2 Corinthians 10:4-6 ESV</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PowerPoint Presentation</vt:lpstr>
      <vt:lpstr>13 For if you live according to the flesh you will die, but if by the Spirit you put to death the deeds of the body, you will live.  Romans 8:13 ESV</vt:lpstr>
      <vt:lpstr>16 But I say, walk by the Spirit, and you will not gratify the desires of the flesh.  17 For the desires of the flesh are against the Spirit, and the desires of the Spirit are against the flesh, for these are opposed to each other, to keep you from doing the things you want to do.  18 But if you are led by the Spirit, you are not under the law.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will not inherit the kingdom of God.  Galatians 5:16-22 ESV</vt:lpstr>
      <vt:lpstr>11 For the grace of God has appeared, bringing salvation for all people, 12 training us to renounce ungodliness and worldly passions, and to live self-controlled, upright, and godly lives in the present age, 13 waiting for our blessed hope, the appearing of the glory of our great God and Savior Jesus Christ, 14 who gave himself for us to redeem us from all lawlessness and to purify for himself a people for his own possession who are zealous for good works.   Titus 2:11-14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2019-07-07T09:55:09Z</dcterms:created>
  <dcterms:modified xsi:type="dcterms:W3CDTF">2019-07-14T09:36:40Z</dcterms:modified>
</cp:coreProperties>
</file>