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64" d="100"/>
          <a:sy n="64" d="100"/>
        </p:scale>
        <p:origin x="48"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772980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1592680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08EA47-1E94-4B0F-A85A-5F083A7320E3}"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208911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08EA47-1E94-4B0F-A85A-5F083A7320E3}" type="datetimeFigureOut">
              <a:rPr lang="en-US" smtClean="0"/>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921614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08EA47-1E94-4B0F-A85A-5F083A7320E3}" type="datetimeFigureOut">
              <a:rPr lang="en-US" smtClean="0"/>
              <a:t>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60370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08EA47-1E94-4B0F-A85A-5F083A7320E3}" type="datetimeFigureOut">
              <a:rPr lang="en-US" smtClean="0"/>
              <a:t>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271836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8EA47-1E94-4B0F-A85A-5F083A7320E3}" type="datetimeFigureOut">
              <a:rPr lang="en-US" smtClean="0"/>
              <a:t>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746189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107850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83170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27349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23943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08EA47-1E94-4B0F-A85A-5F083A7320E3}" type="datetimeFigureOut">
              <a:rPr lang="en-US" smtClean="0"/>
              <a:t>1/18/2020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07A2C-8686-416F-9154-7025A5212863}" type="slidenum">
              <a:rPr lang="en-US" smtClean="0"/>
              <a:t>‹#›</a:t>
            </a:fld>
            <a:endParaRPr lang="en-US"/>
          </a:p>
        </p:txBody>
      </p:sp>
    </p:spTree>
    <p:extLst>
      <p:ext uri="{BB962C8B-B14F-4D97-AF65-F5344CB8AC3E}">
        <p14:creationId xmlns:p14="http://schemas.microsoft.com/office/powerpoint/2010/main" val="476050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71019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19646" y="722196"/>
            <a:ext cx="7752708" cy="5814531"/>
          </a:xfrm>
        </p:spPr>
      </p:pic>
    </p:spTree>
    <p:extLst>
      <p:ext uri="{BB962C8B-B14F-4D97-AF65-F5344CB8AC3E}">
        <p14:creationId xmlns:p14="http://schemas.microsoft.com/office/powerpoint/2010/main" val="19145564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673613"/>
            <a:ext cx="11887200" cy="1325563"/>
          </a:xfrm>
        </p:spPr>
        <p:txBody>
          <a:bodyPr>
            <a:noAutofit/>
          </a:bodyPr>
          <a:lstStyle/>
          <a:p>
            <a:pPr algn="ctr"/>
            <a:r>
              <a:rPr lang="en-US" sz="3200" b="1" dirty="0">
                <a:effectLst>
                  <a:outerShdw blurRad="38100" dist="38100" dir="2700000" algn="tl">
                    <a:srgbClr val="000000">
                      <a:alpha val="43137"/>
                    </a:srgbClr>
                  </a:outerShdw>
                </a:effectLst>
                <a:latin typeface="+mn-lt"/>
              </a:rPr>
              <a:t>Paul, called by the will of God to be an apostle of Christ Jesus, and our brother </a:t>
            </a:r>
            <a:r>
              <a:rPr lang="en-US" sz="3200" b="1" dirty="0" err="1">
                <a:effectLst>
                  <a:outerShdw blurRad="38100" dist="38100" dir="2700000" algn="tl">
                    <a:srgbClr val="000000">
                      <a:alpha val="43137"/>
                    </a:srgbClr>
                  </a:outerShdw>
                </a:effectLst>
                <a:latin typeface="+mn-lt"/>
              </a:rPr>
              <a:t>Sosthenes</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To the church of God that is in Corinth, to those sanctified in Christ Jesus, called to be saints together with all those who in every place call upon the name of our Lord Jesus Christ, both their Lord and ours: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Grace to you and peace from God our Father and the Lord Jesus Christ.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I give thanks to my God always for you because of the grace of God that was given you in Christ Jesus,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that in every way you were enriched in him in all speech and all knowledge—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even as the testimony about Christ was confirmed among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so that you are not lacking in any gift, as you wait for the revealing of our Lord Jesus Christ,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who will sustain you to the end, guiltless in the day of our Lord Jesus Christ. </a:t>
            </a: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God is faithful, by whom you were called into the fellowship of his Son, Jesus Christ our </a:t>
            </a:r>
            <a:r>
              <a:rPr lang="en-US" sz="3200" b="1" dirty="0" smtClean="0">
                <a:effectLst>
                  <a:outerShdw blurRad="38100" dist="38100" dir="2700000" algn="tl">
                    <a:srgbClr val="000000">
                      <a:alpha val="43137"/>
                    </a:srgbClr>
                  </a:outerShdw>
                </a:effectLst>
                <a:latin typeface="+mn-lt"/>
              </a:rPr>
              <a:t>Lord.</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02534" y="6152426"/>
            <a:ext cx="2639377"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1:1-9 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8617691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673613"/>
            <a:ext cx="11887200" cy="1325563"/>
          </a:xfrm>
        </p:spPr>
        <p:txBody>
          <a:bodyPr>
            <a:noAutofit/>
          </a:bodyPr>
          <a:lstStyle/>
          <a:p>
            <a:pPr algn="ctr"/>
            <a:r>
              <a:rPr lang="en-US" sz="3200" b="1" dirty="0">
                <a:effectLst>
                  <a:outerShdw blurRad="38100" dist="38100" dir="2700000" algn="tl">
                    <a:srgbClr val="000000">
                      <a:alpha val="43137"/>
                    </a:srgbClr>
                  </a:outerShdw>
                </a:effectLst>
                <a:latin typeface="+mn-lt"/>
              </a:rPr>
              <a:t>Paul, called by the will of God to be an apostle of Christ Jesus, and our brother </a:t>
            </a:r>
            <a:r>
              <a:rPr lang="en-US" sz="3200" b="1" dirty="0" err="1">
                <a:effectLst>
                  <a:outerShdw blurRad="38100" dist="38100" dir="2700000" algn="tl">
                    <a:srgbClr val="000000">
                      <a:alpha val="43137"/>
                    </a:srgbClr>
                  </a:outerShdw>
                </a:effectLst>
                <a:latin typeface="+mn-lt"/>
              </a:rPr>
              <a:t>Sosthenes</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To the church of God that is in Corinth, to those sanctified in Christ Jesus, </a:t>
            </a:r>
            <a:r>
              <a:rPr lang="en-US" sz="3200" b="1" dirty="0">
                <a:effectLst>
                  <a:glow rad="127000">
                    <a:schemeClr val="bg1"/>
                  </a:glow>
                  <a:outerShdw blurRad="38100" dist="38100" dir="2700000" algn="tl">
                    <a:srgbClr val="000000">
                      <a:alpha val="43137"/>
                    </a:srgbClr>
                  </a:outerShdw>
                </a:effectLst>
                <a:latin typeface="+mn-lt"/>
              </a:rPr>
              <a:t>called to be saints together with all those who in every place call upon the name of our Lord Jesus Christ, both their Lord and ours</a:t>
            </a:r>
            <a:r>
              <a:rPr lang="en-US" sz="3200" b="1" dirty="0">
                <a:effectLst>
                  <a:glow rad="127000">
                    <a:schemeClr val="bg1"/>
                  </a:glow>
                  <a:outerShdw blurRad="38100" dist="38100" dir="2700000" algn="tl">
                    <a:srgbClr val="000000">
                      <a:alpha val="43137"/>
                    </a:srgbClr>
                  </a:outerShdw>
                </a:effectLst>
                <a:latin typeface="+mn-lt"/>
              </a:rPr>
              <a:t>: </a:t>
            </a:r>
            <a:r>
              <a:rPr lang="en-US" sz="3200" b="1" baseline="30000" dirty="0">
                <a:effectLst>
                  <a:glow rad="127000">
                    <a:schemeClr val="bg1"/>
                  </a:glow>
                  <a:outerShdw blurRad="38100" dist="38100" dir="2700000" algn="tl">
                    <a:srgbClr val="000000">
                      <a:alpha val="43137"/>
                    </a:srgbClr>
                  </a:outerShdw>
                </a:effectLst>
                <a:latin typeface="+mn-lt"/>
              </a:rPr>
              <a:t>3</a:t>
            </a:r>
            <a:r>
              <a:rPr lang="en-US" sz="3200" b="1" dirty="0">
                <a:effectLst>
                  <a:glow rad="127000">
                    <a:schemeClr val="bg1"/>
                  </a:glow>
                  <a:outerShdw blurRad="38100" dist="38100" dir="2700000" algn="tl">
                    <a:srgbClr val="000000">
                      <a:alpha val="43137"/>
                    </a:srgbClr>
                  </a:outerShdw>
                </a:effectLst>
                <a:latin typeface="+mn-lt"/>
              </a:rPr>
              <a:t> Grace to you and peace from God our Father and the Lord Jesus Christ.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I give thanks to my God always for you because of the grace of God that was given you in Christ Jesus,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that in every way you were enriched in him in all speech and all knowledge—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even as the testimony about Christ was confirmed among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so that you are not lacking in any gift, as you wait for the revealing of our Lord Jesus Christ,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who will sustain you to the end, guiltless in the day of our Lord Jesus Christ. </a:t>
            </a: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God is faithful, by whom you were called into the fellowship of his Son, Jesus Christ our </a:t>
            </a:r>
            <a:r>
              <a:rPr lang="en-US" sz="3200" b="1" dirty="0" smtClean="0">
                <a:effectLst>
                  <a:outerShdw blurRad="38100" dist="38100" dir="2700000" algn="tl">
                    <a:srgbClr val="000000">
                      <a:alpha val="43137"/>
                    </a:srgbClr>
                  </a:outerShdw>
                </a:effectLst>
                <a:latin typeface="+mn-lt"/>
              </a:rPr>
              <a:t>Lord.</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02534" y="6152426"/>
            <a:ext cx="2639377"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1:1-9 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27055970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766" y="2583672"/>
            <a:ext cx="11482464"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4 </a:t>
            </a:r>
            <a:r>
              <a:rPr lang="en-US" sz="4000" b="1" dirty="0">
                <a:effectLst>
                  <a:outerShdw blurRad="38100" dist="38100" dir="2700000" algn="tl">
                    <a:srgbClr val="000000">
                      <a:alpha val="43137"/>
                    </a:srgbClr>
                  </a:outerShdw>
                </a:effectLst>
                <a:latin typeface="+mn-lt"/>
              </a:rPr>
              <a:t>There is one body and one Spirit—just as you were called to the one hope that belongs to your call—</a:t>
            </a:r>
            <a:r>
              <a:rPr lang="en-US" sz="4000" b="1" dirty="0" smtClean="0">
                <a:effectLst>
                  <a:outerShdw blurRad="38100" dist="38100" dir="2700000" algn="tl">
                    <a:srgbClr val="000000">
                      <a:alpha val="43137"/>
                    </a:srgbClr>
                  </a:outerShdw>
                </a:effectLst>
                <a:latin typeface="+mn-lt"/>
              </a:rPr>
              <a:t> </a:t>
            </a:r>
            <a:r>
              <a:rPr lang="en-US" sz="4000" b="1" baseline="30000" dirty="0" smtClean="0">
                <a:effectLst>
                  <a:outerShdw blurRad="38100" dist="38100" dir="2700000" algn="tl">
                    <a:srgbClr val="000000">
                      <a:alpha val="43137"/>
                    </a:srgbClr>
                  </a:outerShdw>
                </a:effectLst>
                <a:latin typeface="+mn-lt"/>
              </a:rPr>
              <a:t>5 </a:t>
            </a:r>
            <a:r>
              <a:rPr lang="en-US" sz="4000" b="1" dirty="0" smtClean="0">
                <a:effectLst>
                  <a:outerShdw blurRad="38100" dist="38100" dir="2700000" algn="tl">
                    <a:srgbClr val="000000">
                      <a:alpha val="43137"/>
                    </a:srgbClr>
                  </a:outerShdw>
                </a:effectLst>
                <a:latin typeface="+mn-lt"/>
              </a:rPr>
              <a:t>one Lord, one faith, one baptism, </a:t>
            </a:r>
            <a:r>
              <a:rPr lang="en-US" sz="4000" b="1" baseline="30000" dirty="0" smtClean="0">
                <a:effectLst>
                  <a:outerShdw blurRad="38100" dist="38100" dir="2700000" algn="tl">
                    <a:srgbClr val="000000">
                      <a:alpha val="43137"/>
                    </a:srgbClr>
                  </a:outerShdw>
                </a:effectLst>
                <a:latin typeface="+mn-lt"/>
              </a:rPr>
              <a:t>6 </a:t>
            </a:r>
            <a:r>
              <a:rPr lang="en-US" sz="4000" b="1" dirty="0" smtClean="0">
                <a:effectLst>
                  <a:outerShdw blurRad="38100" dist="38100" dir="2700000" algn="tl">
                    <a:srgbClr val="000000">
                      <a:alpha val="43137"/>
                    </a:srgbClr>
                  </a:outerShdw>
                </a:effectLst>
                <a:latin typeface="+mn-lt"/>
              </a:rPr>
              <a:t>one God and Father of all, who is over all and through all and in all.</a:t>
            </a:r>
            <a:endParaRPr lang="en-US" sz="3200" dirty="0">
              <a:effectLst>
                <a:outerShdw blurRad="38100" dist="38100" dir="2700000" algn="tl">
                  <a:srgbClr val="000000">
                    <a:alpha val="43137"/>
                  </a:srgbClr>
                </a:outerShdw>
              </a:effectLst>
              <a:latin typeface="+mn-lt"/>
            </a:endParaRPr>
          </a:p>
        </p:txBody>
      </p:sp>
      <p:sp>
        <p:nvSpPr>
          <p:cNvPr id="4" name="Rectangle 3"/>
          <p:cNvSpPr/>
          <p:nvPr/>
        </p:nvSpPr>
        <p:spPr>
          <a:xfrm>
            <a:off x="8902534" y="6152426"/>
            <a:ext cx="2295500"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Ephesians 4:4-6 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17052172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673613"/>
            <a:ext cx="11887200" cy="1325563"/>
          </a:xfrm>
        </p:spPr>
        <p:txBody>
          <a:bodyPr>
            <a:noAutofit/>
          </a:bodyPr>
          <a:lstStyle/>
          <a:p>
            <a:pPr algn="ctr"/>
            <a:r>
              <a:rPr lang="en-US" sz="3200" b="1" dirty="0">
                <a:effectLst>
                  <a:outerShdw blurRad="38100" dist="38100" dir="2700000" algn="tl">
                    <a:srgbClr val="000000">
                      <a:alpha val="43137"/>
                    </a:srgbClr>
                  </a:outerShdw>
                </a:effectLst>
                <a:latin typeface="+mn-lt"/>
              </a:rPr>
              <a:t>Paul, called by the will of God to be an apostle of Christ Jesus, and our brother </a:t>
            </a:r>
            <a:r>
              <a:rPr lang="en-US" sz="3200" b="1" dirty="0" err="1">
                <a:effectLst>
                  <a:outerShdw blurRad="38100" dist="38100" dir="2700000" algn="tl">
                    <a:srgbClr val="000000">
                      <a:alpha val="43137"/>
                    </a:srgbClr>
                  </a:outerShdw>
                </a:effectLst>
                <a:latin typeface="+mn-lt"/>
              </a:rPr>
              <a:t>Sosthenes</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To the church of God that is in Corinth, to those sanctified in Christ Jesus, called to be saints together with all those who in every place call upon the name of our Lord Jesus Christ, both their Lord and ours: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Grace to you and peace from God our Father and the Lord Jesus Christ.  </a:t>
            </a:r>
            <a:r>
              <a:rPr lang="en-US" sz="3200" b="1" baseline="30000" dirty="0">
                <a:effectLst>
                  <a:glow rad="127000">
                    <a:schemeClr val="bg1"/>
                  </a:glow>
                  <a:outerShdw blurRad="38100" dist="38100" dir="2700000" algn="tl">
                    <a:srgbClr val="000000">
                      <a:alpha val="43137"/>
                    </a:srgbClr>
                  </a:outerShdw>
                </a:effectLst>
                <a:latin typeface="+mn-lt"/>
              </a:rPr>
              <a:t>4 </a:t>
            </a:r>
            <a:r>
              <a:rPr lang="en-US" sz="3200" b="1" dirty="0">
                <a:effectLst>
                  <a:glow rad="127000">
                    <a:schemeClr val="bg1"/>
                  </a:glow>
                  <a:outerShdw blurRad="38100" dist="38100" dir="2700000" algn="tl">
                    <a:srgbClr val="000000">
                      <a:alpha val="43137"/>
                    </a:srgbClr>
                  </a:outerShdw>
                </a:effectLst>
                <a:latin typeface="+mn-lt"/>
              </a:rPr>
              <a:t>I give thanks to my God always for you because of the grace of God that was given you in Christ Jesus,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that in every way you were enriched in him in all speech and all knowledge—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even as the testimony about Christ was confirmed among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so that you are not lacking in any gift, as you wait for the revealing of our Lord Jesus Christ,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who will sustain you to the end, guiltless in the day of our Lord Jesus Christ. </a:t>
            </a: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God is faithful, by whom you were called into the fellowship of his Son, Jesus Christ our </a:t>
            </a:r>
            <a:r>
              <a:rPr lang="en-US" sz="3200" b="1" dirty="0" smtClean="0">
                <a:effectLst>
                  <a:outerShdw blurRad="38100" dist="38100" dir="2700000" algn="tl">
                    <a:srgbClr val="000000">
                      <a:alpha val="43137"/>
                    </a:srgbClr>
                  </a:outerShdw>
                </a:effectLst>
                <a:latin typeface="+mn-lt"/>
              </a:rPr>
              <a:t>Lord.</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02534" y="6152426"/>
            <a:ext cx="2639377"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1:1-9 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3841100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673613"/>
            <a:ext cx="11887200" cy="1325563"/>
          </a:xfrm>
        </p:spPr>
        <p:txBody>
          <a:bodyPr>
            <a:noAutofit/>
          </a:bodyPr>
          <a:lstStyle/>
          <a:p>
            <a:pPr algn="ctr"/>
            <a:r>
              <a:rPr lang="en-US" sz="3200" b="1" dirty="0">
                <a:effectLst>
                  <a:outerShdw blurRad="38100" dist="38100" dir="2700000" algn="tl">
                    <a:srgbClr val="000000">
                      <a:alpha val="43137"/>
                    </a:srgbClr>
                  </a:outerShdw>
                </a:effectLst>
                <a:latin typeface="+mn-lt"/>
              </a:rPr>
              <a:t>Paul, called by the will of God to be an apostle of Christ Jesus, and our brother </a:t>
            </a:r>
            <a:r>
              <a:rPr lang="en-US" sz="3200" b="1" dirty="0" err="1">
                <a:effectLst>
                  <a:outerShdw blurRad="38100" dist="38100" dir="2700000" algn="tl">
                    <a:srgbClr val="000000">
                      <a:alpha val="43137"/>
                    </a:srgbClr>
                  </a:outerShdw>
                </a:effectLst>
                <a:latin typeface="+mn-lt"/>
              </a:rPr>
              <a:t>Sosthenes</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To the church of God that is in Corinth, to those sanctified in Christ Jesus, called to be saints together with all those who in every place call upon the name of our Lord Jesus Christ, both their Lord and ours: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Grace to you and peace from God our Father and the Lord Jesus Christ.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I give thanks to my God always for you because of the grace of God that was given you in Christ Jesus, </a:t>
            </a:r>
            <a:r>
              <a:rPr lang="en-US" sz="3200" b="1" baseline="30000" dirty="0">
                <a:effectLst>
                  <a:glow rad="127000">
                    <a:schemeClr val="bg1"/>
                  </a:glow>
                  <a:outerShdw blurRad="38100" dist="38100" dir="2700000" algn="tl">
                    <a:srgbClr val="000000">
                      <a:alpha val="43137"/>
                    </a:srgbClr>
                  </a:outerShdw>
                </a:effectLst>
                <a:latin typeface="+mn-lt"/>
              </a:rPr>
              <a:t>5 </a:t>
            </a:r>
            <a:r>
              <a:rPr lang="en-US" sz="3200" b="1" dirty="0">
                <a:effectLst>
                  <a:glow rad="127000">
                    <a:schemeClr val="bg1"/>
                  </a:glow>
                  <a:outerShdw blurRad="38100" dist="38100" dir="2700000" algn="tl">
                    <a:srgbClr val="000000">
                      <a:alpha val="43137"/>
                    </a:srgbClr>
                  </a:outerShdw>
                </a:effectLst>
                <a:latin typeface="+mn-lt"/>
              </a:rPr>
              <a:t>that in every way you were enriched in him in all speech and all knowledge— </a:t>
            </a:r>
            <a:r>
              <a:rPr lang="en-US" sz="3200" b="1" baseline="30000" dirty="0">
                <a:effectLst>
                  <a:glow rad="127000">
                    <a:schemeClr val="bg1"/>
                  </a:glow>
                  <a:outerShdw blurRad="38100" dist="38100" dir="2700000" algn="tl">
                    <a:srgbClr val="000000">
                      <a:alpha val="43137"/>
                    </a:srgbClr>
                  </a:outerShdw>
                </a:effectLst>
                <a:latin typeface="+mn-lt"/>
              </a:rPr>
              <a:t>6 </a:t>
            </a:r>
            <a:r>
              <a:rPr lang="en-US" sz="3200" b="1" dirty="0">
                <a:effectLst>
                  <a:glow rad="127000">
                    <a:schemeClr val="bg1"/>
                  </a:glow>
                  <a:outerShdw blurRad="38100" dist="38100" dir="2700000" algn="tl">
                    <a:srgbClr val="000000">
                      <a:alpha val="43137"/>
                    </a:srgbClr>
                  </a:outerShdw>
                </a:effectLst>
                <a:latin typeface="+mn-lt"/>
              </a:rPr>
              <a:t>even as the testimony about Christ was confirmed among you— </a:t>
            </a:r>
            <a:r>
              <a:rPr lang="en-US" sz="3200" b="1" baseline="30000" dirty="0">
                <a:effectLst>
                  <a:glow rad="127000">
                    <a:schemeClr val="bg1"/>
                  </a:glow>
                  <a:outerShdw blurRad="38100" dist="38100" dir="2700000" algn="tl">
                    <a:srgbClr val="000000">
                      <a:alpha val="43137"/>
                    </a:srgbClr>
                  </a:outerShdw>
                </a:effectLst>
                <a:latin typeface="+mn-lt"/>
              </a:rPr>
              <a:t>7 </a:t>
            </a:r>
            <a:r>
              <a:rPr lang="en-US" sz="3200" b="1" dirty="0">
                <a:effectLst>
                  <a:glow rad="127000">
                    <a:schemeClr val="bg1"/>
                  </a:glow>
                  <a:outerShdw blurRad="38100" dist="38100" dir="2700000" algn="tl">
                    <a:srgbClr val="000000">
                      <a:alpha val="43137"/>
                    </a:srgbClr>
                  </a:outerShdw>
                </a:effectLst>
                <a:latin typeface="+mn-lt"/>
              </a:rPr>
              <a:t>so that you are not lacking in any gift</a:t>
            </a:r>
            <a:r>
              <a:rPr lang="en-US" sz="3200" b="1" dirty="0">
                <a:effectLst>
                  <a:outerShdw blurRad="38100" dist="38100" dir="2700000" algn="tl">
                    <a:srgbClr val="000000">
                      <a:alpha val="43137"/>
                    </a:srgbClr>
                  </a:outerShdw>
                </a:effectLst>
                <a:latin typeface="+mn-lt"/>
              </a:rPr>
              <a:t>, as you wait for the revealing of our Lord Jesus Christ,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who will sustain you to the end, guiltless in the day of our Lord Jesus Christ. </a:t>
            </a: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God is faithful, by whom you were called into the fellowship of his Son, Jesus Christ our </a:t>
            </a:r>
            <a:r>
              <a:rPr lang="en-US" sz="3200" b="1" dirty="0" smtClean="0">
                <a:effectLst>
                  <a:outerShdw blurRad="38100" dist="38100" dir="2700000" algn="tl">
                    <a:srgbClr val="000000">
                      <a:alpha val="43137"/>
                    </a:srgbClr>
                  </a:outerShdw>
                </a:effectLst>
                <a:latin typeface="+mn-lt"/>
              </a:rPr>
              <a:t>Lord.</a:t>
            </a:r>
            <a:endParaRPr lang="en-US" sz="2400" dirty="0">
              <a:effectLst>
                <a:outerShdw blurRad="38100" dist="38100" dir="2700000" algn="tl">
                  <a:srgbClr val="000000">
                    <a:alpha val="43137"/>
                  </a:srgbClr>
                </a:outerShdw>
              </a:effectLst>
              <a:latin typeface="+mn-lt"/>
            </a:endParaRPr>
          </a:p>
        </p:txBody>
      </p:sp>
      <p:sp>
        <p:nvSpPr>
          <p:cNvPr id="4" name="Rectangle 3"/>
          <p:cNvSpPr/>
          <p:nvPr/>
        </p:nvSpPr>
        <p:spPr>
          <a:xfrm>
            <a:off x="8902534" y="6152426"/>
            <a:ext cx="2639377"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1:1-9 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35019083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2673613"/>
            <a:ext cx="11887200" cy="1325563"/>
          </a:xfrm>
        </p:spPr>
        <p:txBody>
          <a:bodyPr>
            <a:noAutofit/>
          </a:bodyPr>
          <a:lstStyle/>
          <a:p>
            <a:pPr algn="ctr"/>
            <a:r>
              <a:rPr lang="en-US" sz="3200" b="1" dirty="0">
                <a:effectLst>
                  <a:outerShdw blurRad="38100" dist="38100" dir="2700000" algn="tl">
                    <a:srgbClr val="000000">
                      <a:alpha val="43137"/>
                    </a:srgbClr>
                  </a:outerShdw>
                </a:effectLst>
                <a:latin typeface="+mn-lt"/>
              </a:rPr>
              <a:t>Paul, called by the will of God to be an apostle of Christ Jesus, and our brother </a:t>
            </a:r>
            <a:r>
              <a:rPr lang="en-US" sz="3200" b="1" dirty="0" err="1">
                <a:effectLst>
                  <a:outerShdw blurRad="38100" dist="38100" dir="2700000" algn="tl">
                    <a:srgbClr val="000000">
                      <a:alpha val="43137"/>
                    </a:srgbClr>
                  </a:outerShdw>
                </a:effectLst>
                <a:latin typeface="+mn-lt"/>
              </a:rPr>
              <a:t>Sosthenes</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2 </a:t>
            </a:r>
            <a:r>
              <a:rPr lang="en-US" sz="3200" b="1" dirty="0">
                <a:effectLst>
                  <a:outerShdw blurRad="38100" dist="38100" dir="2700000" algn="tl">
                    <a:srgbClr val="000000">
                      <a:alpha val="43137"/>
                    </a:srgbClr>
                  </a:outerShdw>
                </a:effectLst>
                <a:latin typeface="+mn-lt"/>
              </a:rPr>
              <a:t>To the church of God that is in Corinth, to those sanctified in Christ Jesus, called to be saints together with all those who in every place call upon the name of our Lord Jesus Christ, both their Lord and ours: </a:t>
            </a:r>
            <a:r>
              <a:rPr lang="en-US" sz="3200" b="1" baseline="30000" dirty="0">
                <a:effectLst>
                  <a:outerShdw blurRad="38100" dist="38100" dir="2700000" algn="tl">
                    <a:srgbClr val="000000">
                      <a:alpha val="43137"/>
                    </a:srgbClr>
                  </a:outerShdw>
                </a:effectLst>
                <a:latin typeface="+mn-lt"/>
              </a:rPr>
              <a:t>3 </a:t>
            </a:r>
            <a:r>
              <a:rPr lang="en-US" sz="3200" b="1" dirty="0">
                <a:effectLst>
                  <a:outerShdw blurRad="38100" dist="38100" dir="2700000" algn="tl">
                    <a:srgbClr val="000000">
                      <a:alpha val="43137"/>
                    </a:srgbClr>
                  </a:outerShdw>
                </a:effectLst>
                <a:latin typeface="+mn-lt"/>
              </a:rPr>
              <a:t>Grace to you and peace from God our Father and the Lord Jesus Christ.  </a:t>
            </a: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I give thanks to my God always for you because of the grace of God that was given you in Christ Jesus,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that in every way you were enriched in him in all speech and all knowledge—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even as the testimony about Christ was confirmed among you— </a:t>
            </a:r>
            <a:r>
              <a:rPr lang="en-US" sz="3200" b="1" baseline="30000" dirty="0">
                <a:effectLst>
                  <a:glow rad="127000">
                    <a:schemeClr val="bg1"/>
                  </a:glow>
                  <a:outerShdw blurRad="38100" dist="38100" dir="2700000" algn="tl">
                    <a:srgbClr val="000000">
                      <a:alpha val="43137"/>
                    </a:srgbClr>
                  </a:outerShdw>
                </a:effectLst>
                <a:latin typeface="+mn-lt"/>
              </a:rPr>
              <a:t>7 </a:t>
            </a:r>
            <a:r>
              <a:rPr lang="en-US" sz="3200" b="1" dirty="0">
                <a:effectLst>
                  <a:glow rad="127000">
                    <a:schemeClr val="bg1"/>
                  </a:glow>
                  <a:outerShdw blurRad="38100" dist="38100" dir="2700000" algn="tl">
                    <a:srgbClr val="000000">
                      <a:alpha val="43137"/>
                    </a:srgbClr>
                  </a:outerShdw>
                </a:effectLst>
                <a:latin typeface="+mn-lt"/>
              </a:rPr>
              <a:t>so that you are not lacking in any gift, as you wait for the revealing of our Lord Jesus Christ, </a:t>
            </a:r>
            <a:r>
              <a:rPr lang="en-US" sz="3200" b="1" baseline="30000" dirty="0">
                <a:effectLst>
                  <a:glow rad="127000">
                    <a:schemeClr val="bg1"/>
                  </a:glow>
                  <a:outerShdw blurRad="38100" dist="38100" dir="2700000" algn="tl">
                    <a:srgbClr val="000000">
                      <a:alpha val="43137"/>
                    </a:srgbClr>
                  </a:outerShdw>
                </a:effectLst>
                <a:latin typeface="+mn-lt"/>
              </a:rPr>
              <a:t>8 </a:t>
            </a:r>
            <a:r>
              <a:rPr lang="en-US" sz="3200" b="1" dirty="0">
                <a:effectLst>
                  <a:glow rad="127000">
                    <a:schemeClr val="bg1"/>
                  </a:glow>
                  <a:outerShdw blurRad="38100" dist="38100" dir="2700000" algn="tl">
                    <a:srgbClr val="000000">
                      <a:alpha val="43137"/>
                    </a:srgbClr>
                  </a:outerShdw>
                </a:effectLst>
                <a:latin typeface="+mn-lt"/>
              </a:rPr>
              <a:t>who will sustain you to the end, guiltless in the day of our Lord Jesus Christ. </a:t>
            </a:r>
            <a:r>
              <a:rPr lang="en-US" sz="3200" b="1" baseline="30000" dirty="0">
                <a:effectLst>
                  <a:glow rad="127000">
                    <a:schemeClr val="bg1"/>
                  </a:glow>
                  <a:outerShdw blurRad="38100" dist="38100" dir="2700000" algn="tl">
                    <a:srgbClr val="000000">
                      <a:alpha val="43137"/>
                    </a:srgbClr>
                  </a:outerShdw>
                </a:effectLst>
                <a:latin typeface="+mn-lt"/>
              </a:rPr>
              <a:t>9 </a:t>
            </a:r>
            <a:r>
              <a:rPr lang="en-US" sz="3200" b="1" dirty="0">
                <a:effectLst>
                  <a:glow rad="127000">
                    <a:schemeClr val="bg1"/>
                  </a:glow>
                  <a:outerShdw blurRad="38100" dist="38100" dir="2700000" algn="tl">
                    <a:srgbClr val="000000">
                      <a:alpha val="43137"/>
                    </a:srgbClr>
                  </a:outerShdw>
                </a:effectLst>
                <a:latin typeface="+mn-lt"/>
              </a:rPr>
              <a:t>God is faithful, by whom you were called into the fellowship of his Son, Jesus Christ our </a:t>
            </a:r>
            <a:r>
              <a:rPr lang="en-US" sz="3200" b="1" dirty="0" smtClean="0">
                <a:effectLst>
                  <a:glow rad="127000">
                    <a:schemeClr val="bg1"/>
                  </a:glow>
                  <a:outerShdw blurRad="38100" dist="38100" dir="2700000" algn="tl">
                    <a:srgbClr val="000000">
                      <a:alpha val="43137"/>
                    </a:srgbClr>
                  </a:outerShdw>
                </a:effectLst>
                <a:latin typeface="+mn-lt"/>
              </a:rPr>
              <a:t>Lord.</a:t>
            </a:r>
            <a:endParaRPr lang="en-US" sz="2400" dirty="0">
              <a:effectLst>
                <a:glow rad="127000">
                  <a:schemeClr val="bg1"/>
                </a:glow>
                <a:outerShdw blurRad="38100" dist="38100" dir="2700000" algn="tl">
                  <a:srgbClr val="000000">
                    <a:alpha val="43137"/>
                  </a:srgbClr>
                </a:outerShdw>
              </a:effectLst>
              <a:latin typeface="+mn-lt"/>
            </a:endParaRPr>
          </a:p>
        </p:txBody>
      </p:sp>
      <p:sp>
        <p:nvSpPr>
          <p:cNvPr id="4" name="Rectangle 3"/>
          <p:cNvSpPr/>
          <p:nvPr/>
        </p:nvSpPr>
        <p:spPr>
          <a:xfrm>
            <a:off x="8902534" y="6152426"/>
            <a:ext cx="2639377"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1 Corinthians 1:1-9 ESV</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4054362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b="8636"/>
          <a:stretch/>
        </p:blipFill>
        <p:spPr>
          <a:xfrm>
            <a:off x="1" y="-42965"/>
            <a:ext cx="12192000" cy="7074434"/>
          </a:xfrm>
        </p:spPr>
      </p:pic>
      <p:sp>
        <p:nvSpPr>
          <p:cNvPr id="5" name="TextBox 4"/>
          <p:cNvSpPr txBox="1"/>
          <p:nvPr/>
        </p:nvSpPr>
        <p:spPr>
          <a:xfrm>
            <a:off x="674557" y="200235"/>
            <a:ext cx="10972801" cy="6986528"/>
          </a:xfrm>
          <a:prstGeom prst="rect">
            <a:avLst/>
          </a:prstGeom>
          <a:noFill/>
        </p:spPr>
        <p:txBody>
          <a:bodyPr wrap="square" rtlCol="0">
            <a:spAutoFit/>
          </a:bodyPr>
          <a:lstStyle/>
          <a:p>
            <a:r>
              <a:rPr lang="en-US" sz="2000" b="1" dirty="0" smtClean="0">
                <a:latin typeface="Gabriola" panose="04040605051002020D02" pitchFamily="82" charset="0"/>
              </a:rPr>
              <a:t>Dear </a:t>
            </a:r>
            <a:r>
              <a:rPr lang="en-US" sz="2000" b="1" dirty="0">
                <a:latin typeface="Gabriola" panose="04040605051002020D02" pitchFamily="82" charset="0"/>
              </a:rPr>
              <a:t>Sir:</a:t>
            </a:r>
          </a:p>
          <a:p>
            <a:r>
              <a:rPr lang="en-US" sz="2000" b="1" dirty="0">
                <a:latin typeface="Gabriola" panose="04040605051002020D02" pitchFamily="82" charset="0"/>
              </a:rPr>
              <a:t>Thank you for submitting the resumes of the twelve men you have picked for management positions in your new organization. All of them have now taken our battery of tests; we have not only run the results through our computer, but also arranged personal interviews for each of them with our psychologist and vocational aptitude consultant</a:t>
            </a:r>
            <a:r>
              <a:rPr lang="en-US" sz="2000" b="1" dirty="0" smtClean="0">
                <a:latin typeface="Gabriola" panose="04040605051002020D02" pitchFamily="82" charset="0"/>
              </a:rPr>
              <a:t>.</a:t>
            </a:r>
            <a:br>
              <a:rPr lang="en-US" sz="2000" b="1" dirty="0" smtClean="0">
                <a:latin typeface="Gabriola" panose="04040605051002020D02" pitchFamily="82" charset="0"/>
              </a:rPr>
            </a:br>
            <a:r>
              <a:rPr lang="en-US" sz="1000" b="1" dirty="0" smtClean="0">
                <a:latin typeface="Gabriola" panose="04040605051002020D02" pitchFamily="82" charset="0"/>
              </a:rPr>
              <a:t> </a:t>
            </a:r>
            <a:endParaRPr lang="en-US" sz="1000" b="1" dirty="0">
              <a:latin typeface="Gabriola" panose="04040605051002020D02" pitchFamily="82" charset="0"/>
            </a:endParaRPr>
          </a:p>
          <a:p>
            <a:r>
              <a:rPr lang="en-US" sz="2000" b="1" dirty="0">
                <a:latin typeface="Gabriola" panose="04040605051002020D02" pitchFamily="82" charset="0"/>
              </a:rPr>
              <a:t>It is the staff opinion that most of your nominees are lacking in background, education and vocational aptitude for the type of enterprise you are undertaking. They do not have the team concept. We would recommend that you continue your search for persons of experience in managerial ability and proven capability</a:t>
            </a:r>
            <a:r>
              <a:rPr lang="en-US" sz="2000" b="1" dirty="0" smtClean="0">
                <a:latin typeface="Gabriola" panose="04040605051002020D02" pitchFamily="82" charset="0"/>
              </a:rPr>
              <a:t>.</a:t>
            </a:r>
          </a:p>
          <a:p>
            <a:r>
              <a:rPr lang="en-US" sz="1000" b="1" dirty="0">
                <a:latin typeface="Gabriola" panose="04040605051002020D02" pitchFamily="82" charset="0"/>
              </a:rPr>
              <a:t> </a:t>
            </a:r>
          </a:p>
          <a:p>
            <a:r>
              <a:rPr lang="en-US" sz="2000" b="1" dirty="0">
                <a:latin typeface="Gabriola" panose="04040605051002020D02" pitchFamily="82" charset="0"/>
              </a:rPr>
              <a:t>Simon Peter is emotionally unstable and given to fits of temper. Andrew has absolutely no qualities of leadership. The two brothers, James and John, the sons of Zebedee, place personal interest above company loyalty. Thomas demonstrates a questioning attitude that would tend to undermine morale</a:t>
            </a:r>
            <a:r>
              <a:rPr lang="en-US" sz="2000" b="1" dirty="0" smtClean="0">
                <a:latin typeface="Gabriola" panose="04040605051002020D02" pitchFamily="82" charset="0"/>
              </a:rPr>
              <a:t>.</a:t>
            </a:r>
            <a:br>
              <a:rPr lang="en-US" sz="2000" b="1" dirty="0" smtClean="0">
                <a:latin typeface="Gabriola" panose="04040605051002020D02" pitchFamily="82" charset="0"/>
              </a:rPr>
            </a:br>
            <a:r>
              <a:rPr lang="en-US" sz="1000" b="1" dirty="0" smtClean="0">
                <a:latin typeface="Gabriola" panose="04040605051002020D02" pitchFamily="82" charset="0"/>
              </a:rPr>
              <a:t> </a:t>
            </a:r>
            <a:endParaRPr lang="en-US" sz="1000" b="1" dirty="0">
              <a:latin typeface="Gabriola" panose="04040605051002020D02" pitchFamily="82" charset="0"/>
            </a:endParaRPr>
          </a:p>
          <a:p>
            <a:r>
              <a:rPr lang="en-US" sz="2000" b="1" dirty="0">
                <a:latin typeface="Gabriola" panose="04040605051002020D02" pitchFamily="82" charset="0"/>
              </a:rPr>
              <a:t>We feel that it is our duty to tell you that Matthew has been blacklisted by the Greater Jerusalem Better Business Bureau. James, the son of </a:t>
            </a:r>
            <a:r>
              <a:rPr lang="en-US" sz="2000" b="1" dirty="0" err="1">
                <a:latin typeface="Gabriola" panose="04040605051002020D02" pitchFamily="82" charset="0"/>
              </a:rPr>
              <a:t>Alphaeus</a:t>
            </a:r>
            <a:r>
              <a:rPr lang="en-US" sz="2000" b="1" dirty="0">
                <a:latin typeface="Gabriola" panose="04040605051002020D02" pitchFamily="82" charset="0"/>
              </a:rPr>
              <a:t>, and Thaddaeus definitely have radical leanings, and they both registered a high score on the manic depressive scale</a:t>
            </a:r>
            <a:r>
              <a:rPr lang="en-US" sz="2000" b="1" dirty="0" smtClean="0">
                <a:latin typeface="Gabriola" panose="04040605051002020D02" pitchFamily="82" charset="0"/>
              </a:rPr>
              <a:t>.</a:t>
            </a:r>
            <a:br>
              <a:rPr lang="en-US" sz="2000" b="1" dirty="0" smtClean="0">
                <a:latin typeface="Gabriola" panose="04040605051002020D02" pitchFamily="82" charset="0"/>
              </a:rPr>
            </a:br>
            <a:r>
              <a:rPr lang="en-US" sz="1000" b="1" dirty="0" smtClean="0">
                <a:latin typeface="Gabriola" panose="04040605051002020D02" pitchFamily="82" charset="0"/>
              </a:rPr>
              <a:t> </a:t>
            </a:r>
            <a:endParaRPr lang="en-US" sz="1000" b="1" dirty="0">
              <a:latin typeface="Gabriola" panose="04040605051002020D02" pitchFamily="82" charset="0"/>
            </a:endParaRPr>
          </a:p>
          <a:p>
            <a:r>
              <a:rPr lang="en-US" sz="2000" b="1" dirty="0">
                <a:latin typeface="Gabriola" panose="04040605051002020D02" pitchFamily="82" charset="0"/>
              </a:rPr>
              <a:t>One of the candidates, however, shows great potential. He is a man of ability and resourcefulness, meets people well, has a keen business mind and has contacts in high places. He is highly motivated, ambitious and responsible. We recommend Judas Iscariot as your controller and right-hand man. All of the other profiles are self-explanatory</a:t>
            </a:r>
            <a:r>
              <a:rPr lang="en-US" sz="2000" b="1" dirty="0" smtClean="0">
                <a:latin typeface="Gabriola" panose="04040605051002020D02" pitchFamily="82" charset="0"/>
              </a:rPr>
              <a:t>.</a:t>
            </a:r>
            <a:br>
              <a:rPr lang="en-US" sz="2000" b="1" dirty="0" smtClean="0">
                <a:latin typeface="Gabriola" panose="04040605051002020D02" pitchFamily="82" charset="0"/>
              </a:rPr>
            </a:br>
            <a:r>
              <a:rPr lang="en-US" sz="1000" b="1" dirty="0" smtClean="0">
                <a:latin typeface="Gabriola" panose="04040605051002020D02" pitchFamily="82" charset="0"/>
              </a:rPr>
              <a:t> </a:t>
            </a:r>
            <a:endParaRPr lang="en-US" sz="1000" b="1" dirty="0">
              <a:latin typeface="Gabriola" panose="04040605051002020D02" pitchFamily="82" charset="0"/>
            </a:endParaRPr>
          </a:p>
          <a:p>
            <a:r>
              <a:rPr lang="en-US" sz="2000" b="1" dirty="0">
                <a:latin typeface="Gabriola" panose="04040605051002020D02" pitchFamily="82" charset="0"/>
              </a:rPr>
              <a:t>We wish you every success in your new venture</a:t>
            </a:r>
            <a:r>
              <a:rPr lang="en-US" sz="2000" b="1" dirty="0" smtClean="0">
                <a:latin typeface="Gabriola" panose="04040605051002020D02" pitchFamily="82" charset="0"/>
              </a:rPr>
              <a:t>.</a:t>
            </a:r>
          </a:p>
          <a:p>
            <a:r>
              <a:rPr lang="en-US" sz="1000" b="1" dirty="0" smtClean="0">
                <a:latin typeface="Gabriola" panose="04040605051002020D02" pitchFamily="82" charset="0"/>
              </a:rPr>
              <a:t>  </a:t>
            </a:r>
            <a:endParaRPr lang="en-US" sz="1000" b="1" dirty="0">
              <a:latin typeface="Gabriola" panose="04040605051002020D02" pitchFamily="82" charset="0"/>
            </a:endParaRPr>
          </a:p>
          <a:p>
            <a:r>
              <a:rPr lang="en-US" sz="2000" b="1" dirty="0">
                <a:latin typeface="Gabriola" panose="04040605051002020D02" pitchFamily="82" charset="0"/>
              </a:rPr>
              <a:t>Sincerely yours,</a:t>
            </a:r>
            <a:br>
              <a:rPr lang="en-US" sz="2000" b="1" dirty="0">
                <a:latin typeface="Gabriola" panose="04040605051002020D02" pitchFamily="82" charset="0"/>
              </a:rPr>
            </a:br>
            <a:r>
              <a:rPr lang="en-US" sz="2000" b="1" dirty="0">
                <a:latin typeface="Gabriola" panose="04040605051002020D02" pitchFamily="82" charset="0"/>
              </a:rPr>
              <a:t>Jordan Management </a:t>
            </a:r>
            <a:r>
              <a:rPr lang="en-US" sz="2000" b="1" dirty="0" smtClean="0">
                <a:latin typeface="Gabriola" panose="04040605051002020D02" pitchFamily="82" charset="0"/>
              </a:rPr>
              <a:t>Consultants</a:t>
            </a:r>
            <a:endParaRPr lang="en-US" sz="2000" b="1" dirty="0">
              <a:latin typeface="Gabriola" panose="04040605051002020D02" pitchFamily="82" charset="0"/>
            </a:endParaRPr>
          </a:p>
          <a:p>
            <a:endParaRPr lang="en-US" dirty="0">
              <a:latin typeface="Gabriola" panose="04040605051002020D02" pitchFamily="82" charset="0"/>
            </a:endParaRPr>
          </a:p>
        </p:txBody>
      </p:sp>
    </p:spTree>
    <p:extLst>
      <p:ext uri="{BB962C8B-B14F-4D97-AF65-F5344CB8AC3E}">
        <p14:creationId xmlns:p14="http://schemas.microsoft.com/office/powerpoint/2010/main" val="4729457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71" y="3692944"/>
            <a:ext cx="11482464" cy="1325563"/>
          </a:xfrm>
        </p:spPr>
        <p:txBody>
          <a:bodyPr>
            <a:noAutofit/>
          </a:bodyPr>
          <a:lstStyle/>
          <a:p>
            <a:pPr lvl="0" algn="ctr"/>
            <a:r>
              <a:rPr lang="en-US" sz="4000" b="1" baseline="30000" dirty="0">
                <a:effectLst>
                  <a:outerShdw blurRad="38100" dist="38100" dir="2700000" algn="tl">
                    <a:srgbClr val="000000">
                      <a:alpha val="43137"/>
                    </a:srgbClr>
                  </a:outerShdw>
                </a:effectLst>
                <a:latin typeface="+mn-lt"/>
              </a:rPr>
              <a:t>8 </a:t>
            </a:r>
            <a:r>
              <a:rPr lang="en-US" sz="4000" b="1" dirty="0">
                <a:effectLst>
                  <a:outerShdw blurRad="38100" dist="38100" dir="2700000" algn="tl">
                    <a:srgbClr val="000000">
                      <a:alpha val="43137"/>
                    </a:srgbClr>
                  </a:outerShdw>
                </a:effectLst>
                <a:latin typeface="+mn-lt"/>
              </a:rPr>
              <a:t>Open your mouth on behalf of those unable to speak, for the legal rights of all the dying.  </a:t>
            </a:r>
            <a:r>
              <a:rPr lang="en-US" sz="4000" b="1" baseline="30000" dirty="0">
                <a:effectLst>
                  <a:outerShdw blurRad="38100" dist="38100" dir="2700000" algn="tl">
                    <a:srgbClr val="000000">
                      <a:alpha val="43137"/>
                    </a:srgbClr>
                  </a:outerShdw>
                </a:effectLst>
                <a:latin typeface="+mn-lt"/>
              </a:rPr>
              <a:t>9 </a:t>
            </a:r>
            <a:r>
              <a:rPr lang="en-US" sz="4000" b="1" dirty="0">
                <a:effectLst>
                  <a:outerShdw blurRad="38100" dist="38100" dir="2700000" algn="tl">
                    <a:srgbClr val="000000">
                      <a:alpha val="43137"/>
                    </a:srgbClr>
                  </a:outerShdw>
                </a:effectLst>
                <a:latin typeface="+mn-lt"/>
              </a:rPr>
              <a:t>Open your mouth, judge in righteousness, and plead the cause of the poor and needy.</a:t>
            </a:r>
            <a:endParaRPr lang="en-US" sz="4000" dirty="0">
              <a:effectLst>
                <a:outerShdw blurRad="38100" dist="38100" dir="2700000" algn="tl">
                  <a:srgbClr val="000000">
                    <a:alpha val="43137"/>
                  </a:srgbClr>
                </a:outerShdw>
              </a:effectLst>
              <a:latin typeface="+mn-lt"/>
            </a:endParaRPr>
          </a:p>
        </p:txBody>
      </p:sp>
      <p:sp>
        <p:nvSpPr>
          <p:cNvPr id="4" name="Rectangle 3"/>
          <p:cNvSpPr/>
          <p:nvPr/>
        </p:nvSpPr>
        <p:spPr>
          <a:xfrm>
            <a:off x="8902534" y="6152426"/>
            <a:ext cx="2329933" cy="400110"/>
          </a:xfrm>
          <a:prstGeom prst="rect">
            <a:avLst/>
          </a:prstGeom>
        </p:spPr>
        <p:txBody>
          <a:bodyPr wrap="none">
            <a:spAutoFit/>
          </a:bodyPr>
          <a:lstStyle/>
          <a:p>
            <a:r>
              <a:rPr lang="en-US" sz="2000" b="1" dirty="0" smtClean="0">
                <a:effectLst>
                  <a:outerShdw blurRad="38100" dist="38100" dir="2700000" algn="tl">
                    <a:srgbClr val="000000">
                      <a:alpha val="43137"/>
                    </a:srgbClr>
                  </a:outerShdw>
                </a:effectLst>
              </a:rPr>
              <a:t>Proverbs 31:8-9 NET</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3075150"/>
          </a:xfrm>
          <a:prstGeom prst="rect">
            <a:avLst/>
          </a:prstGeom>
          <a:ln>
            <a:noFill/>
          </a:ln>
          <a:effectLst>
            <a:softEdge rad="112500"/>
          </a:effectLst>
        </p:spPr>
      </p:pic>
    </p:spTree>
    <p:extLst>
      <p:ext uri="{BB962C8B-B14F-4D97-AF65-F5344CB8AC3E}">
        <p14:creationId xmlns:p14="http://schemas.microsoft.com/office/powerpoint/2010/main" val="21945934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488</TotalTime>
  <Words>101</Words>
  <Application>Microsoft Office PowerPoint</Application>
  <PresentationFormat>Widescreen</PresentationFormat>
  <Paragraphs>24</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Gabriola</vt:lpstr>
      <vt:lpstr>Office Theme</vt:lpstr>
      <vt:lpstr>PowerPoint Presentation</vt:lpstr>
      <vt:lpstr>PowerPoint Presentation</vt:lpstr>
      <vt:lpstr>Paul, called by the will of God to be an apostle of Christ Jesus, and our brother Sosthenes, 2 To the church of God that is in Corinth, to those sanctified in Christ Jesus, called to be saints together with all those who in every place call upon the name of our Lord Jesus Christ, both their Lord and ours: 3 Grace to you and peace from God our Father and the Lord Jesus Christ.  4 I give thanks to my God always for you because of the grace of God that was given you in Christ Jesus, 5 that in every way you were enriched in him in all speech and all knowledge— 6 even as the testimony about Christ was confirmed among you— 7 so that you are not lacking in any gift, as you wait for the revealing of our Lord Jesus Christ, 8 who will sustain you to the end, guiltless in the day of our Lord Jesus Christ. 9 God is faithful, by whom you were called into the fellowship of his Son, Jesus Christ our Lord.</vt:lpstr>
      <vt:lpstr>Paul, called by the will of God to be an apostle of Christ Jesus, and our brother Sosthenes, 2 To the church of God that is in Corinth, to those sanctified in Christ Jesus, called to be saints together with all those who in every place call upon the name of our Lord Jesus Christ, both their Lord and ours: 3 Grace to you and peace from God our Father and the Lord Jesus Christ.  4 I give thanks to my God always for you because of the grace of God that was given you in Christ Jesus, 5 that in every way you were enriched in him in all speech and all knowledge— 6 even as the testimony about Christ was confirmed among you— 7 so that you are not lacking in any gift, as you wait for the revealing of our Lord Jesus Christ, 8 who will sustain you to the end, guiltless in the day of our Lord Jesus Christ. 9 God is faithful, by whom you were called into the fellowship of his Son, Jesus Christ our Lord.</vt:lpstr>
      <vt:lpstr>4 There is one body and one Spirit—just as you were called to the one hope that belongs to your call— 5 one Lord, one faith, one baptism, 6 one God and Father of all, who is over all and through all and in all.</vt:lpstr>
      <vt:lpstr>Paul, called by the will of God to be an apostle of Christ Jesus, and our brother Sosthenes, 2 To the church of God that is in Corinth, to those sanctified in Christ Jesus, called to be saints together with all those who in every place call upon the name of our Lord Jesus Christ, both their Lord and ours: 3 Grace to you and peace from God our Father and the Lord Jesus Christ.  4 I give thanks to my God always for you because of the grace of God that was given you in Christ Jesus, 5 that in every way you were enriched in him in all speech and all knowledge— 6 even as the testimony about Christ was confirmed among you— 7 so that you are not lacking in any gift, as you wait for the revealing of our Lord Jesus Christ, 8 who will sustain you to the end, guiltless in the day of our Lord Jesus Christ. 9 God is faithful, by whom you were called into the fellowship of his Son, Jesus Christ our Lord.</vt:lpstr>
      <vt:lpstr>Paul, called by the will of God to be an apostle of Christ Jesus, and our brother Sosthenes, 2 To the church of God that is in Corinth, to those sanctified in Christ Jesus, called to be saints together with all those who in every place call upon the name of our Lord Jesus Christ, both their Lord and ours: 3 Grace to you and peace from God our Father and the Lord Jesus Christ.  4 I give thanks to my God always for you because of the grace of God that was given you in Christ Jesus, 5 that in every way you were enriched in him in all speech and all knowledge— 6 even as the testimony about Christ was confirmed among you— 7 so that you are not lacking in any gift, as you wait for the revealing of our Lord Jesus Christ, 8 who will sustain you to the end, guiltless in the day of our Lord Jesus Christ. 9 God is faithful, by whom you were called into the fellowship of his Son, Jesus Christ our Lord.</vt:lpstr>
      <vt:lpstr>Paul, called by the will of God to be an apostle of Christ Jesus, and our brother Sosthenes, 2 To the church of God that is in Corinth, to those sanctified in Christ Jesus, called to be saints together with all those who in every place call upon the name of our Lord Jesus Christ, both their Lord and ours: 3 Grace to you and peace from God our Father and the Lord Jesus Christ.  4 I give thanks to my God always for you because of the grace of God that was given you in Christ Jesus, 5 that in every way you were enriched in him in all speech and all knowledge— 6 even as the testimony about Christ was confirmed among you— 7 so that you are not lacking in any gift, as you wait for the revealing of our Lord Jesus Christ, 8 who will sustain you to the end, guiltless in the day of our Lord Jesus Christ. 9 God is faithful, by whom you were called into the fellowship of his Son, Jesus Christ our Lord.</vt:lpstr>
      <vt:lpstr>PowerPoint Presentation</vt:lpstr>
      <vt:lpstr>8 Open your mouth on behalf of those unable to speak, for the legal rights of all the dying.  9 Open your mouth, judge in righteousness, and plead the cause of the poor and needy.</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cp:revision>
  <dcterms:created xsi:type="dcterms:W3CDTF">2020-01-19T02:49:26Z</dcterms:created>
  <dcterms:modified xsi:type="dcterms:W3CDTF">2020-01-19T10:57:48Z</dcterms:modified>
</cp:coreProperties>
</file>